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3c9640c5e6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7618f73aa413d"/>
  </p:sldMasterIdLst>
  <p:sldIdLst>
    <p:sldId xmlns:r="http://schemas.openxmlformats.org/officeDocument/2006/relationships" id="256" r:id="R11eea54989fc41b1"/>
    <p:sldId xmlns:r="http://schemas.openxmlformats.org/officeDocument/2006/relationships" id="257" r:id="Rb6ca73f60b33447a"/>
    <p:sldId xmlns:r="http://schemas.openxmlformats.org/officeDocument/2006/relationships" id="258" r:id="Rec2bd6ba07924e59"/>
    <p:sldId xmlns:r="http://schemas.openxmlformats.org/officeDocument/2006/relationships" id="259" r:id="R272e8f15a6204ec6"/>
    <p:sldId xmlns:r="http://schemas.openxmlformats.org/officeDocument/2006/relationships" id="260" r:id="Ra55c67f9d34f4145"/>
    <p:sldId xmlns:r="http://schemas.openxmlformats.org/officeDocument/2006/relationships" id="261" r:id="R016e1173c4d44d72"/>
    <p:sldId xmlns:r="http://schemas.openxmlformats.org/officeDocument/2006/relationships" id="262" r:id="R87df1de5e976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7618f73aa413d" /><Relationship Type="http://schemas.openxmlformats.org/officeDocument/2006/relationships/slide" Target="/ppt/slides/slide1.xml" Id="R11eea54989fc41b1" /><Relationship Type="http://schemas.openxmlformats.org/officeDocument/2006/relationships/slide" Target="/ppt/slides/slide2.xml" Id="Rb6ca73f60b33447a" /><Relationship Type="http://schemas.openxmlformats.org/officeDocument/2006/relationships/slide" Target="/ppt/slides/slide3.xml" Id="Rec2bd6ba07924e59" /><Relationship Type="http://schemas.openxmlformats.org/officeDocument/2006/relationships/slide" Target="/ppt/slides/slide4.xml" Id="R272e8f15a6204ec6" /><Relationship Type="http://schemas.openxmlformats.org/officeDocument/2006/relationships/slide" Target="/ppt/slides/slide5.xml" Id="Ra55c67f9d34f4145" /><Relationship Type="http://schemas.openxmlformats.org/officeDocument/2006/relationships/slide" Target="/ppt/slides/slide6.xml" Id="R016e1173c4d44d72" /><Relationship Type="http://schemas.openxmlformats.org/officeDocument/2006/relationships/slide" Target="/ppt/slides/slide7.xml" Id="R87df1de5e976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da8d56b7b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dcdda384a45f8" /><Relationship Type="http://schemas.openxmlformats.org/officeDocument/2006/relationships/theme" Target="/ppt/slideMasters/theme/theme1.xml" Id="Rf0d978e8ad3f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6dcdda384a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f170f4b0b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285b8eb13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50e2acd59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1930ce293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dfc186f9f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0501f3767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ce94da383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TONK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TOM OLAF NORHEIM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Ørsnes Brygge 1T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917 005 230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