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2e8b760f9a49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e1b8ba2414f78"/>
  </p:sldMasterIdLst>
  <p:sldIdLst>
    <p:sldId xmlns:r="http://schemas.openxmlformats.org/officeDocument/2006/relationships" id="256" r:id="Rf1f2a27f0c6f43ff"/>
    <p:sldId xmlns:r="http://schemas.openxmlformats.org/officeDocument/2006/relationships" id="257" r:id="R6c9c34fd1da5405f"/>
    <p:sldId xmlns:r="http://schemas.openxmlformats.org/officeDocument/2006/relationships" id="258" r:id="Rb5cc7cbb4b6a420b"/>
    <p:sldId xmlns:r="http://schemas.openxmlformats.org/officeDocument/2006/relationships" id="259" r:id="Rb30e91fe8ce74a38"/>
    <p:sldId xmlns:r="http://schemas.openxmlformats.org/officeDocument/2006/relationships" id="260" r:id="R5ed6073fe53f4e61"/>
    <p:sldId xmlns:r="http://schemas.openxmlformats.org/officeDocument/2006/relationships" id="261" r:id="R73d72d15b1064694"/>
    <p:sldId xmlns:r="http://schemas.openxmlformats.org/officeDocument/2006/relationships" id="262" r:id="Rfad533be89d04b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e1b8ba2414f78" /><Relationship Type="http://schemas.openxmlformats.org/officeDocument/2006/relationships/slide" Target="/ppt/slides/slide1.xml" Id="Rf1f2a27f0c6f43ff" /><Relationship Type="http://schemas.openxmlformats.org/officeDocument/2006/relationships/slide" Target="/ppt/slides/slide2.xml" Id="R6c9c34fd1da5405f" /><Relationship Type="http://schemas.openxmlformats.org/officeDocument/2006/relationships/slide" Target="/ppt/slides/slide3.xml" Id="Rb5cc7cbb4b6a420b" /><Relationship Type="http://schemas.openxmlformats.org/officeDocument/2006/relationships/slide" Target="/ppt/slides/slide4.xml" Id="Rb30e91fe8ce74a38" /><Relationship Type="http://schemas.openxmlformats.org/officeDocument/2006/relationships/slide" Target="/ppt/slides/slide5.xml" Id="R5ed6073fe53f4e61" /><Relationship Type="http://schemas.openxmlformats.org/officeDocument/2006/relationships/slide" Target="/ppt/slides/slide6.xml" Id="R73d72d15b1064694" /><Relationship Type="http://schemas.openxmlformats.org/officeDocument/2006/relationships/slide" Target="/ppt/slides/slide7.xml" Id="Rfad533be89d04b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a8709918a84e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b4ba966b44c7f" /><Relationship Type="http://schemas.openxmlformats.org/officeDocument/2006/relationships/theme" Target="/ppt/slideMasters/theme/theme1.xml" Id="Rf2c96a8f82a841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bb4ba966b44c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5546ebae146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2000f2c53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811ec33e742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e19695a1d4b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0cfe4eb684a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abe6095d54c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37afcec4044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RYPDAL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RYPDAL INVEST AS ble etablert [år] og holder til i Flatåsen.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1 867 647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1 873 900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IVAR RYPDAL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WÅGAN RYPDAL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Kolsåsen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7079 Flatåsen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odd.ivar.rypdal@gmail.com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916 945 884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