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f116ffadc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26e14884d491b"/>
  </p:sldMasterIdLst>
  <p:sldIdLst>
    <p:sldId xmlns:r="http://schemas.openxmlformats.org/officeDocument/2006/relationships" id="256" r:id="R1efeb389164b4ffa"/>
    <p:sldId xmlns:r="http://schemas.openxmlformats.org/officeDocument/2006/relationships" id="257" r:id="Rae3fa7b854064ee3"/>
    <p:sldId xmlns:r="http://schemas.openxmlformats.org/officeDocument/2006/relationships" id="258" r:id="R0dd2c515ace54810"/>
    <p:sldId xmlns:r="http://schemas.openxmlformats.org/officeDocument/2006/relationships" id="259" r:id="R7fb218ef604e4c25"/>
    <p:sldId xmlns:r="http://schemas.openxmlformats.org/officeDocument/2006/relationships" id="260" r:id="Rd43f0f11f0264549"/>
    <p:sldId xmlns:r="http://schemas.openxmlformats.org/officeDocument/2006/relationships" id="261" r:id="R21e382b65ab0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26e14884d491b" /><Relationship Type="http://schemas.openxmlformats.org/officeDocument/2006/relationships/slide" Target="/ppt/slides/slide1.xml" Id="R1efeb389164b4ffa" /><Relationship Type="http://schemas.openxmlformats.org/officeDocument/2006/relationships/slide" Target="/ppt/slides/slide2.xml" Id="Rae3fa7b854064ee3" /><Relationship Type="http://schemas.openxmlformats.org/officeDocument/2006/relationships/slide" Target="/ppt/slides/slide3.xml" Id="R0dd2c515ace54810" /><Relationship Type="http://schemas.openxmlformats.org/officeDocument/2006/relationships/slide" Target="/ppt/slides/slide4.xml" Id="R7fb218ef604e4c25" /><Relationship Type="http://schemas.openxmlformats.org/officeDocument/2006/relationships/slide" Target="/ppt/slides/slide5.xml" Id="Rd43f0f11f0264549" /><Relationship Type="http://schemas.openxmlformats.org/officeDocument/2006/relationships/slide" Target="/ppt/slides/slide6.xml" Id="R21e382b65ab0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6ed3a63a9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fa049a910427c" /><Relationship Type="http://schemas.openxmlformats.org/officeDocument/2006/relationships/theme" Target="/ppt/slideMasters/theme/theme1.xml" Id="R51b99a9e727544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fa049a910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21e074570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65a1ecffc44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a8e5d3d05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2e25d5ad244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6e92c4d7b4b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08092599148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RYPDAL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Kolsåsen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odd.ivar.rypdal@gmail.com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