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1f455d7cb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5e1b9a9314a6f"/>
  </p:sldMasterIdLst>
  <p:sldIdLst>
    <p:sldId xmlns:r="http://schemas.openxmlformats.org/officeDocument/2006/relationships" id="256" r:id="R24c0db744ca0476b"/>
    <p:sldId xmlns:r="http://schemas.openxmlformats.org/officeDocument/2006/relationships" id="257" r:id="R1f16337b84544097"/>
    <p:sldId xmlns:r="http://schemas.openxmlformats.org/officeDocument/2006/relationships" id="258" r:id="R394a121e84fb47c0"/>
    <p:sldId xmlns:r="http://schemas.openxmlformats.org/officeDocument/2006/relationships" id="259" r:id="R656947647ecb485a"/>
    <p:sldId xmlns:r="http://schemas.openxmlformats.org/officeDocument/2006/relationships" id="260" r:id="R4750ee61958c4920"/>
    <p:sldId xmlns:r="http://schemas.openxmlformats.org/officeDocument/2006/relationships" id="261" r:id="R7e69a8d8b88f4ea4"/>
    <p:sldId xmlns:r="http://schemas.openxmlformats.org/officeDocument/2006/relationships" id="262" r:id="R59371021dbff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5e1b9a9314a6f" /><Relationship Type="http://schemas.openxmlformats.org/officeDocument/2006/relationships/slide" Target="/ppt/slides/slide1.xml" Id="R24c0db744ca0476b" /><Relationship Type="http://schemas.openxmlformats.org/officeDocument/2006/relationships/slide" Target="/ppt/slides/slide2.xml" Id="R1f16337b84544097" /><Relationship Type="http://schemas.openxmlformats.org/officeDocument/2006/relationships/slide" Target="/ppt/slides/slide3.xml" Id="R394a121e84fb47c0" /><Relationship Type="http://schemas.openxmlformats.org/officeDocument/2006/relationships/slide" Target="/ppt/slides/slide4.xml" Id="R656947647ecb485a" /><Relationship Type="http://schemas.openxmlformats.org/officeDocument/2006/relationships/slide" Target="/ppt/slides/slide5.xml" Id="R4750ee61958c4920" /><Relationship Type="http://schemas.openxmlformats.org/officeDocument/2006/relationships/slide" Target="/ppt/slides/slide6.xml" Id="R7e69a8d8b88f4ea4" /><Relationship Type="http://schemas.openxmlformats.org/officeDocument/2006/relationships/slide" Target="/ppt/slides/slide7.xml" Id="R59371021dbff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e6622aaae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42f50f8b435b" /><Relationship Type="http://schemas.openxmlformats.org/officeDocument/2006/relationships/theme" Target="/ppt/slideMasters/theme/theme1.xml" Id="R98ea3f045772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c42f50f8b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286ee84f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3b6e68a8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bfefc9ed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51616726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7d72a1519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7a9a65cf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ca8aba4d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