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766f58e8514b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d19c2c7a264526"/>
  </p:sldMasterIdLst>
  <p:sldIdLst>
    <p:sldId xmlns:r="http://schemas.openxmlformats.org/officeDocument/2006/relationships" id="256" r:id="R764ea93ae0a44be4"/>
    <p:sldId xmlns:r="http://schemas.openxmlformats.org/officeDocument/2006/relationships" id="257" r:id="R354b2ca8d6ac415e"/>
    <p:sldId xmlns:r="http://schemas.openxmlformats.org/officeDocument/2006/relationships" id="258" r:id="R5f8de3dc48e0410b"/>
    <p:sldId xmlns:r="http://schemas.openxmlformats.org/officeDocument/2006/relationships" id="259" r:id="Reac9253e900a4d24"/>
    <p:sldId xmlns:r="http://schemas.openxmlformats.org/officeDocument/2006/relationships" id="260" r:id="Ra2a9b544b1dc466b"/>
    <p:sldId xmlns:r="http://schemas.openxmlformats.org/officeDocument/2006/relationships" id="261" r:id="Rb5b3081bfb834fb3"/>
    <p:sldId xmlns:r="http://schemas.openxmlformats.org/officeDocument/2006/relationships" id="262" r:id="R773e9ba3e03741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d19c2c7a264526" /><Relationship Type="http://schemas.openxmlformats.org/officeDocument/2006/relationships/slide" Target="/ppt/slides/slide1.xml" Id="R764ea93ae0a44be4" /><Relationship Type="http://schemas.openxmlformats.org/officeDocument/2006/relationships/slide" Target="/ppt/slides/slide2.xml" Id="R354b2ca8d6ac415e" /><Relationship Type="http://schemas.openxmlformats.org/officeDocument/2006/relationships/slide" Target="/ppt/slides/slide3.xml" Id="R5f8de3dc48e0410b" /><Relationship Type="http://schemas.openxmlformats.org/officeDocument/2006/relationships/slide" Target="/ppt/slides/slide4.xml" Id="Reac9253e900a4d24" /><Relationship Type="http://schemas.openxmlformats.org/officeDocument/2006/relationships/slide" Target="/ppt/slides/slide5.xml" Id="Ra2a9b544b1dc466b" /><Relationship Type="http://schemas.openxmlformats.org/officeDocument/2006/relationships/slide" Target="/ppt/slides/slide6.xml" Id="Rb5b3081bfb834fb3" /><Relationship Type="http://schemas.openxmlformats.org/officeDocument/2006/relationships/slide" Target="/ppt/slides/slide7.xml" Id="R773e9ba3e03741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cb07686e5b4a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9014f06d84980" /><Relationship Type="http://schemas.openxmlformats.org/officeDocument/2006/relationships/theme" Target="/ppt/slideMasters/theme/theme1.xml" Id="R46a4e74b43104d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f9014f06d849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4cc69702046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b358aa64242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b4c2fba6542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a3b5bf6b04e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cc9f8beb448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5dca38e9b4e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82d07b5754e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VIS REGNSKAP OSLO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 REGNSKAP OSLO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391 675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235 738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176 396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204 123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223 810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TRUONG THY NGUYEN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Sognsveien 64A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916 907 648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 REGNSKAP OSLO AS</a:t>
            </a:r>
          </a:p>
        </p:txBody>
      </p:sp>
    </p:spTree>
  </p:cSld>
  <p:clrMapOvr>
    <a:masterClrMapping xmlns:a="http://schemas.openxmlformats.org/drawingml/2006/main"/>
  </p:clrMapOvr>
</p:sld>
</file>