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a3d7a397b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741ea7b124e18"/>
  </p:sldMasterIdLst>
  <p:sldIdLst>
    <p:sldId xmlns:r="http://schemas.openxmlformats.org/officeDocument/2006/relationships" id="256" r:id="R91a4f9b35ee748ab"/>
    <p:sldId xmlns:r="http://schemas.openxmlformats.org/officeDocument/2006/relationships" id="257" r:id="R00272b4d10aa4f3d"/>
    <p:sldId xmlns:r="http://schemas.openxmlformats.org/officeDocument/2006/relationships" id="258" r:id="Ra71975e50c264bcd"/>
    <p:sldId xmlns:r="http://schemas.openxmlformats.org/officeDocument/2006/relationships" id="259" r:id="R93006c98f2444c14"/>
    <p:sldId xmlns:r="http://schemas.openxmlformats.org/officeDocument/2006/relationships" id="260" r:id="R4d093caecf2a4513"/>
    <p:sldId xmlns:r="http://schemas.openxmlformats.org/officeDocument/2006/relationships" id="261" r:id="Re13cae8dd5df4031"/>
    <p:sldId xmlns:r="http://schemas.openxmlformats.org/officeDocument/2006/relationships" id="262" r:id="R50acfd47e8be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741ea7b124e18" /><Relationship Type="http://schemas.openxmlformats.org/officeDocument/2006/relationships/slide" Target="/ppt/slides/slide1.xml" Id="R91a4f9b35ee748ab" /><Relationship Type="http://schemas.openxmlformats.org/officeDocument/2006/relationships/slide" Target="/ppt/slides/slide2.xml" Id="R00272b4d10aa4f3d" /><Relationship Type="http://schemas.openxmlformats.org/officeDocument/2006/relationships/slide" Target="/ppt/slides/slide3.xml" Id="Ra71975e50c264bcd" /><Relationship Type="http://schemas.openxmlformats.org/officeDocument/2006/relationships/slide" Target="/ppt/slides/slide4.xml" Id="R93006c98f2444c14" /><Relationship Type="http://schemas.openxmlformats.org/officeDocument/2006/relationships/slide" Target="/ppt/slides/slide5.xml" Id="R4d093caecf2a4513" /><Relationship Type="http://schemas.openxmlformats.org/officeDocument/2006/relationships/slide" Target="/ppt/slides/slide6.xml" Id="Re13cae8dd5df4031" /><Relationship Type="http://schemas.openxmlformats.org/officeDocument/2006/relationships/slide" Target="/ppt/slides/slide7.xml" Id="R50acfd47e8be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02fd36f5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f9807bca474e" /><Relationship Type="http://schemas.openxmlformats.org/officeDocument/2006/relationships/theme" Target="/ppt/slideMasters/theme/theme1.xml" Id="Rd02e2e5aca44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2f9807bca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e5353b1e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250c6b4d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c52f3368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08ad8754b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0ae7b4d3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29e79963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cce6cfc9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62 332 965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73 434 905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STRØM NAKSTAD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