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72c319a2da4c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45b20d9adf4cac"/>
  </p:sldMasterIdLst>
  <p:sldIdLst>
    <p:sldId xmlns:r="http://schemas.openxmlformats.org/officeDocument/2006/relationships" id="256" r:id="R5f3f5736d3254e10"/>
    <p:sldId xmlns:r="http://schemas.openxmlformats.org/officeDocument/2006/relationships" id="257" r:id="R9d61460f6ce84937"/>
    <p:sldId xmlns:r="http://schemas.openxmlformats.org/officeDocument/2006/relationships" id="258" r:id="R6ad75835684346a8"/>
    <p:sldId xmlns:r="http://schemas.openxmlformats.org/officeDocument/2006/relationships" id="259" r:id="R118fec4439cd4a72"/>
    <p:sldId xmlns:r="http://schemas.openxmlformats.org/officeDocument/2006/relationships" id="260" r:id="R3ff73cdbafa246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45b20d9adf4cac" /><Relationship Type="http://schemas.openxmlformats.org/officeDocument/2006/relationships/slide" Target="/ppt/slides/slide1.xml" Id="R5f3f5736d3254e10" /><Relationship Type="http://schemas.openxmlformats.org/officeDocument/2006/relationships/slide" Target="/ppt/slides/slide2.xml" Id="R9d61460f6ce84937" /><Relationship Type="http://schemas.openxmlformats.org/officeDocument/2006/relationships/slide" Target="/ppt/slides/slide3.xml" Id="R6ad75835684346a8" /><Relationship Type="http://schemas.openxmlformats.org/officeDocument/2006/relationships/slide" Target="/ppt/slides/slide4.xml" Id="R118fec4439cd4a72" /><Relationship Type="http://schemas.openxmlformats.org/officeDocument/2006/relationships/slide" Target="/ppt/slides/slide5.xml" Id="R3ff73cdbafa246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60f5705c146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e28c8d8164c06" /><Relationship Type="http://schemas.openxmlformats.org/officeDocument/2006/relationships/theme" Target="/ppt/slideMasters/theme/theme1.xml" Id="R169d0ab1ddf648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1e28c8d8164c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c3969dcae4a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f9806cf6d44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23004ed614e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9b1f22e1740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43ea822be49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EQUINOR AKSJER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EQUINOR AKSJER NORGE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916 877 323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NORGE</a:t>
            </a:r>
          </a:p>
        </p:txBody>
      </p:sp>
    </p:spTree>
  </p:cSld>
  <p:clrMapOvr>
    <a:masterClrMapping xmlns:a="http://schemas.openxmlformats.org/drawingml/2006/main"/>
  </p:clrMapOvr>
</p:sld>
</file>