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0abd34ab2540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329eb1891543cd"/>
  </p:sldMasterIdLst>
  <p:sldIdLst>
    <p:sldId xmlns:r="http://schemas.openxmlformats.org/officeDocument/2006/relationships" id="256" r:id="Ra29312b29283421c"/>
    <p:sldId xmlns:r="http://schemas.openxmlformats.org/officeDocument/2006/relationships" id="257" r:id="Ra6c24b56ae64433a"/>
    <p:sldId xmlns:r="http://schemas.openxmlformats.org/officeDocument/2006/relationships" id="258" r:id="Re3efc010aef147b0"/>
    <p:sldId xmlns:r="http://schemas.openxmlformats.org/officeDocument/2006/relationships" id="259" r:id="R3c78e95937164f0f"/>
    <p:sldId xmlns:r="http://schemas.openxmlformats.org/officeDocument/2006/relationships" id="260" r:id="Rdab6a7cc989b41c5"/>
    <p:sldId xmlns:r="http://schemas.openxmlformats.org/officeDocument/2006/relationships" id="261" r:id="R0b831814aca6403d"/>
    <p:sldId xmlns:r="http://schemas.openxmlformats.org/officeDocument/2006/relationships" id="262" r:id="Rc25884c1a8d147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29eb1891543cd" /><Relationship Type="http://schemas.openxmlformats.org/officeDocument/2006/relationships/slide" Target="/ppt/slides/slide1.xml" Id="Ra29312b29283421c" /><Relationship Type="http://schemas.openxmlformats.org/officeDocument/2006/relationships/slide" Target="/ppt/slides/slide2.xml" Id="Ra6c24b56ae64433a" /><Relationship Type="http://schemas.openxmlformats.org/officeDocument/2006/relationships/slide" Target="/ppt/slides/slide3.xml" Id="Re3efc010aef147b0" /><Relationship Type="http://schemas.openxmlformats.org/officeDocument/2006/relationships/slide" Target="/ppt/slides/slide4.xml" Id="R3c78e95937164f0f" /><Relationship Type="http://schemas.openxmlformats.org/officeDocument/2006/relationships/slide" Target="/ppt/slides/slide5.xml" Id="Rdab6a7cc989b41c5" /><Relationship Type="http://schemas.openxmlformats.org/officeDocument/2006/relationships/slide" Target="/ppt/slides/slide6.xml" Id="R0b831814aca6403d" /><Relationship Type="http://schemas.openxmlformats.org/officeDocument/2006/relationships/slide" Target="/ppt/slides/slide7.xml" Id="Rc25884c1a8d147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58bfe514d49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782146c0f436b" /><Relationship Type="http://schemas.openxmlformats.org/officeDocument/2006/relationships/theme" Target="/ppt/slideMasters/theme/theme1.xml" Id="R7b0dd5983afa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8782146c0f43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562c26b3549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7c830e78d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79e70638b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9e4421db54e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507ab22ad42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75a24ca4045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9b198a56b46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UNIKE HOTELLER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UNIKE HOTELLER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15 825 165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12 734 678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139 367 746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UNIQUE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Midtåsveien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916 830 572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