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c080fca6e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e72dec0c14f7a"/>
  </p:sldMasterIdLst>
  <p:sldIdLst>
    <p:sldId xmlns:r="http://schemas.openxmlformats.org/officeDocument/2006/relationships" id="256" r:id="R0cb59ef279204039"/>
    <p:sldId xmlns:r="http://schemas.openxmlformats.org/officeDocument/2006/relationships" id="257" r:id="Rc5c7869c310e4872"/>
    <p:sldId xmlns:r="http://schemas.openxmlformats.org/officeDocument/2006/relationships" id="258" r:id="R37decf95f8154367"/>
    <p:sldId xmlns:r="http://schemas.openxmlformats.org/officeDocument/2006/relationships" id="259" r:id="Rd5e6fa5ce86d4b94"/>
    <p:sldId xmlns:r="http://schemas.openxmlformats.org/officeDocument/2006/relationships" id="260" r:id="R0e93dcecfc8649db"/>
    <p:sldId xmlns:r="http://schemas.openxmlformats.org/officeDocument/2006/relationships" id="261" r:id="Rc328bf2d4ad54a0e"/>
    <p:sldId xmlns:r="http://schemas.openxmlformats.org/officeDocument/2006/relationships" id="262" r:id="R7f2f5b82c75a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e72dec0c14f7a" /><Relationship Type="http://schemas.openxmlformats.org/officeDocument/2006/relationships/slide" Target="/ppt/slides/slide1.xml" Id="R0cb59ef279204039" /><Relationship Type="http://schemas.openxmlformats.org/officeDocument/2006/relationships/slide" Target="/ppt/slides/slide2.xml" Id="Rc5c7869c310e4872" /><Relationship Type="http://schemas.openxmlformats.org/officeDocument/2006/relationships/slide" Target="/ppt/slides/slide3.xml" Id="R37decf95f8154367" /><Relationship Type="http://schemas.openxmlformats.org/officeDocument/2006/relationships/slide" Target="/ppt/slides/slide4.xml" Id="Rd5e6fa5ce86d4b94" /><Relationship Type="http://schemas.openxmlformats.org/officeDocument/2006/relationships/slide" Target="/ppt/slides/slide5.xml" Id="R0e93dcecfc8649db" /><Relationship Type="http://schemas.openxmlformats.org/officeDocument/2006/relationships/slide" Target="/ppt/slides/slide6.xml" Id="Rc328bf2d4ad54a0e" /><Relationship Type="http://schemas.openxmlformats.org/officeDocument/2006/relationships/slide" Target="/ppt/slides/slide7.xml" Id="R7f2f5b82c75a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be3f9acd2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7d89ea1a49f9" /><Relationship Type="http://schemas.openxmlformats.org/officeDocument/2006/relationships/theme" Target="/ppt/slideMasters/theme/theme1.xml" Id="Rcf27760d13e8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a7d89ea1a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7cf8ea05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81c839ff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a84fd8e9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84de1f2f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db7782a7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4a1de510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3cdc793e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