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78bee8ad5d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ff4b57959f4d7f"/>
  </p:sldMasterIdLst>
  <p:sldIdLst>
    <p:sldId xmlns:r="http://schemas.openxmlformats.org/officeDocument/2006/relationships" id="256" r:id="R1075c55c34de4eb8"/>
    <p:sldId xmlns:r="http://schemas.openxmlformats.org/officeDocument/2006/relationships" id="257" r:id="R4729b6969a504c3f"/>
    <p:sldId xmlns:r="http://schemas.openxmlformats.org/officeDocument/2006/relationships" id="258" r:id="Re139beb5ea0b445f"/>
    <p:sldId xmlns:r="http://schemas.openxmlformats.org/officeDocument/2006/relationships" id="259" r:id="R2ff8a905656345e0"/>
    <p:sldId xmlns:r="http://schemas.openxmlformats.org/officeDocument/2006/relationships" id="260" r:id="R474afcab5ee4439c"/>
    <p:sldId xmlns:r="http://schemas.openxmlformats.org/officeDocument/2006/relationships" id="261" r:id="R224a455b675a4bf1"/>
    <p:sldId xmlns:r="http://schemas.openxmlformats.org/officeDocument/2006/relationships" id="262" r:id="Rab4eaf45095e4f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f4b57959f4d7f" /><Relationship Type="http://schemas.openxmlformats.org/officeDocument/2006/relationships/slide" Target="/ppt/slides/slide1.xml" Id="R1075c55c34de4eb8" /><Relationship Type="http://schemas.openxmlformats.org/officeDocument/2006/relationships/slide" Target="/ppt/slides/slide2.xml" Id="R4729b6969a504c3f" /><Relationship Type="http://schemas.openxmlformats.org/officeDocument/2006/relationships/slide" Target="/ppt/slides/slide3.xml" Id="Re139beb5ea0b445f" /><Relationship Type="http://schemas.openxmlformats.org/officeDocument/2006/relationships/slide" Target="/ppt/slides/slide4.xml" Id="R2ff8a905656345e0" /><Relationship Type="http://schemas.openxmlformats.org/officeDocument/2006/relationships/slide" Target="/ppt/slides/slide5.xml" Id="R474afcab5ee4439c" /><Relationship Type="http://schemas.openxmlformats.org/officeDocument/2006/relationships/slide" Target="/ppt/slides/slide6.xml" Id="R224a455b675a4bf1" /><Relationship Type="http://schemas.openxmlformats.org/officeDocument/2006/relationships/slide" Target="/ppt/slides/slide7.xml" Id="Rab4eaf45095e4f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72b19615541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29623a4c8466a" /><Relationship Type="http://schemas.openxmlformats.org/officeDocument/2006/relationships/theme" Target="/ppt/slideMasters/theme/theme1.xml" Id="Rd64712c64978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29623a4c846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20a2d17ba40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eb89be1a34a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1d37f1ab741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c6dff83c2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6fc38d8ae43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8a345dc6b44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6b1869a6840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BRITANNIA HOTEL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358 143 000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