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fbae80ff8f45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8e85e571c241e9"/>
  </p:sldMasterIdLst>
  <p:sldIdLst>
    <p:sldId xmlns:r="http://schemas.openxmlformats.org/officeDocument/2006/relationships" id="256" r:id="R3496ba8369d04289"/>
    <p:sldId xmlns:r="http://schemas.openxmlformats.org/officeDocument/2006/relationships" id="257" r:id="Rfd9259323d594581"/>
    <p:sldId xmlns:r="http://schemas.openxmlformats.org/officeDocument/2006/relationships" id="258" r:id="Re374b0f880574691"/>
    <p:sldId xmlns:r="http://schemas.openxmlformats.org/officeDocument/2006/relationships" id="259" r:id="R707ba238e3c24d53"/>
    <p:sldId xmlns:r="http://schemas.openxmlformats.org/officeDocument/2006/relationships" id="260" r:id="R33489901ef554176"/>
    <p:sldId xmlns:r="http://schemas.openxmlformats.org/officeDocument/2006/relationships" id="261" r:id="Rfb7a28d545044e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8e85e571c241e9" /><Relationship Type="http://schemas.openxmlformats.org/officeDocument/2006/relationships/slide" Target="/ppt/slides/slide1.xml" Id="R3496ba8369d04289" /><Relationship Type="http://schemas.openxmlformats.org/officeDocument/2006/relationships/slide" Target="/ppt/slides/slide2.xml" Id="Rfd9259323d594581" /><Relationship Type="http://schemas.openxmlformats.org/officeDocument/2006/relationships/slide" Target="/ppt/slides/slide3.xml" Id="Re374b0f880574691" /><Relationship Type="http://schemas.openxmlformats.org/officeDocument/2006/relationships/slide" Target="/ppt/slides/slide4.xml" Id="R707ba238e3c24d53" /><Relationship Type="http://schemas.openxmlformats.org/officeDocument/2006/relationships/slide" Target="/ppt/slides/slide5.xml" Id="R33489901ef554176" /><Relationship Type="http://schemas.openxmlformats.org/officeDocument/2006/relationships/slide" Target="/ppt/slides/slide6.xml" Id="Rfb7a28d545044e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f768897aae4f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0aeed12fb4703" /><Relationship Type="http://schemas.openxmlformats.org/officeDocument/2006/relationships/theme" Target="/ppt/slideMasters/theme/theme1.xml" Id="R295c25ed754541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70aeed12fb47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e0165469a48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07c72a1644b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4495ecffa4e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ba00567d243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065190aea46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ad83db47e40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BRITANNIA HOTEL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80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contact@britannia.no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916 775 962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