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8c9f27156547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5e4069dd74ac8"/>
  </p:sldMasterIdLst>
  <p:sldIdLst>
    <p:sldId xmlns:r="http://schemas.openxmlformats.org/officeDocument/2006/relationships" id="256" r:id="Rf1b8b6e9b39a4cd7"/>
    <p:sldId xmlns:r="http://schemas.openxmlformats.org/officeDocument/2006/relationships" id="257" r:id="R3ca6ba5bfb844015"/>
    <p:sldId xmlns:r="http://schemas.openxmlformats.org/officeDocument/2006/relationships" id="258" r:id="Rcc0c3b3a915f4633"/>
    <p:sldId xmlns:r="http://schemas.openxmlformats.org/officeDocument/2006/relationships" id="259" r:id="R46ede1c8957f4d7a"/>
    <p:sldId xmlns:r="http://schemas.openxmlformats.org/officeDocument/2006/relationships" id="260" r:id="R6402ead4809e48e1"/>
    <p:sldId xmlns:r="http://schemas.openxmlformats.org/officeDocument/2006/relationships" id="261" r:id="R51917c05808a4735"/>
    <p:sldId xmlns:r="http://schemas.openxmlformats.org/officeDocument/2006/relationships" id="262" r:id="R31ad4e96ae0446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5e4069dd74ac8" /><Relationship Type="http://schemas.openxmlformats.org/officeDocument/2006/relationships/slide" Target="/ppt/slides/slide1.xml" Id="Rf1b8b6e9b39a4cd7" /><Relationship Type="http://schemas.openxmlformats.org/officeDocument/2006/relationships/slide" Target="/ppt/slides/slide2.xml" Id="R3ca6ba5bfb844015" /><Relationship Type="http://schemas.openxmlformats.org/officeDocument/2006/relationships/slide" Target="/ppt/slides/slide3.xml" Id="Rcc0c3b3a915f4633" /><Relationship Type="http://schemas.openxmlformats.org/officeDocument/2006/relationships/slide" Target="/ppt/slides/slide4.xml" Id="R46ede1c8957f4d7a" /><Relationship Type="http://schemas.openxmlformats.org/officeDocument/2006/relationships/slide" Target="/ppt/slides/slide5.xml" Id="R6402ead4809e48e1" /><Relationship Type="http://schemas.openxmlformats.org/officeDocument/2006/relationships/slide" Target="/ppt/slides/slide6.xml" Id="R51917c05808a4735" /><Relationship Type="http://schemas.openxmlformats.org/officeDocument/2006/relationships/slide" Target="/ppt/slides/slide7.xml" Id="R31ad4e96ae0446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9e72fe8ad4e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7b959d0f1477a" /><Relationship Type="http://schemas.openxmlformats.org/officeDocument/2006/relationships/theme" Target="/ppt/slideMasters/theme/theme1.xml" Id="R1a6429af7a7240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87b959d0f147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d0ec544ab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3f43ffaf4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e032cfa67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cde1cec4c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6e752cc59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a7d976476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5ebb4a5d84c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TITLESTAD &amp; HAUGER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 &amp; HAUGER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14 717 619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14 901 033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IVARSON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83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