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c78babdf1840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3f6d66649642e5"/>
  </p:sldMasterIdLst>
  <p:sldIdLst>
    <p:sldId xmlns:r="http://schemas.openxmlformats.org/officeDocument/2006/relationships" id="256" r:id="R9164f2a196df4f2a"/>
    <p:sldId xmlns:r="http://schemas.openxmlformats.org/officeDocument/2006/relationships" id="257" r:id="Ra0f4f232fc69448d"/>
    <p:sldId xmlns:r="http://schemas.openxmlformats.org/officeDocument/2006/relationships" id="258" r:id="R70914a7541bc480f"/>
    <p:sldId xmlns:r="http://schemas.openxmlformats.org/officeDocument/2006/relationships" id="259" r:id="R92cd744e04704b78"/>
    <p:sldId xmlns:r="http://schemas.openxmlformats.org/officeDocument/2006/relationships" id="260" r:id="R7d98368ba07440fa"/>
    <p:sldId xmlns:r="http://schemas.openxmlformats.org/officeDocument/2006/relationships" id="261" r:id="R1723afb2508f4a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f6d66649642e5" /><Relationship Type="http://schemas.openxmlformats.org/officeDocument/2006/relationships/slide" Target="/ppt/slides/slide1.xml" Id="R9164f2a196df4f2a" /><Relationship Type="http://schemas.openxmlformats.org/officeDocument/2006/relationships/slide" Target="/ppt/slides/slide2.xml" Id="Ra0f4f232fc69448d" /><Relationship Type="http://schemas.openxmlformats.org/officeDocument/2006/relationships/slide" Target="/ppt/slides/slide3.xml" Id="R70914a7541bc480f" /><Relationship Type="http://schemas.openxmlformats.org/officeDocument/2006/relationships/slide" Target="/ppt/slides/slide4.xml" Id="R92cd744e04704b78" /><Relationship Type="http://schemas.openxmlformats.org/officeDocument/2006/relationships/slide" Target="/ppt/slides/slide5.xml" Id="R7d98368ba07440fa" /><Relationship Type="http://schemas.openxmlformats.org/officeDocument/2006/relationships/slide" Target="/ppt/slides/slide6.xml" Id="R1723afb2508f4a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247978e6f44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05ea8109b4b28" /><Relationship Type="http://schemas.openxmlformats.org/officeDocument/2006/relationships/theme" Target="/ppt/slideMasters/theme/theme1.xml" Id="Ree76e7c1f98046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405ea8109b4b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81772d1aa48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ad992ec8c42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12776986042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48af800e24f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4e641479249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86a926f20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TITLESTAD &amp; HAUGER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83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916 770 049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