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388ff919e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e9c1ee87c45ec"/>
  </p:sldMasterIdLst>
  <p:sldIdLst>
    <p:sldId xmlns:r="http://schemas.openxmlformats.org/officeDocument/2006/relationships" id="256" r:id="Re580eeab31e64b3b"/>
    <p:sldId xmlns:r="http://schemas.openxmlformats.org/officeDocument/2006/relationships" id="257" r:id="R91d2e4f9151348ff"/>
    <p:sldId xmlns:r="http://schemas.openxmlformats.org/officeDocument/2006/relationships" id="258" r:id="R894519cb4c134cf5"/>
    <p:sldId xmlns:r="http://schemas.openxmlformats.org/officeDocument/2006/relationships" id="259" r:id="R0fbcb71b912843ac"/>
    <p:sldId xmlns:r="http://schemas.openxmlformats.org/officeDocument/2006/relationships" id="260" r:id="R041b45ad75b2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e9c1ee87c45ec" /><Relationship Type="http://schemas.openxmlformats.org/officeDocument/2006/relationships/slide" Target="/ppt/slides/slide1.xml" Id="Re580eeab31e64b3b" /><Relationship Type="http://schemas.openxmlformats.org/officeDocument/2006/relationships/slide" Target="/ppt/slides/slide2.xml" Id="R91d2e4f9151348ff" /><Relationship Type="http://schemas.openxmlformats.org/officeDocument/2006/relationships/slide" Target="/ppt/slides/slide3.xml" Id="R894519cb4c134cf5" /><Relationship Type="http://schemas.openxmlformats.org/officeDocument/2006/relationships/slide" Target="/ppt/slides/slide4.xml" Id="R0fbcb71b912843ac" /><Relationship Type="http://schemas.openxmlformats.org/officeDocument/2006/relationships/slide" Target="/ppt/slides/slide5.xml" Id="R041b45ad75b2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01b97485e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dd35bbf164317" /><Relationship Type="http://schemas.openxmlformats.org/officeDocument/2006/relationships/theme" Target="/ppt/slideMasters/theme/theme1.xml" Id="Re2b50ed3770f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dd35bbf16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2cb33e9e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d8a8be15e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ef184f7c6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214e96178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d3341a01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