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bb0773bdd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15867932d7471e"/>
  </p:sldMasterIdLst>
  <p:sldIdLst>
    <p:sldId xmlns:r="http://schemas.openxmlformats.org/officeDocument/2006/relationships" id="256" r:id="Ra253d314144b4bda"/>
    <p:sldId xmlns:r="http://schemas.openxmlformats.org/officeDocument/2006/relationships" id="257" r:id="Re6b516cb9abb4da7"/>
    <p:sldId xmlns:r="http://schemas.openxmlformats.org/officeDocument/2006/relationships" id="258" r:id="Ra324dcd4fb794828"/>
    <p:sldId xmlns:r="http://schemas.openxmlformats.org/officeDocument/2006/relationships" id="259" r:id="R75035fc7856e4fd2"/>
    <p:sldId xmlns:r="http://schemas.openxmlformats.org/officeDocument/2006/relationships" id="260" r:id="Re1f81024ba9240df"/>
    <p:sldId xmlns:r="http://schemas.openxmlformats.org/officeDocument/2006/relationships" id="261" r:id="R669508f7c69c4e30"/>
    <p:sldId xmlns:r="http://schemas.openxmlformats.org/officeDocument/2006/relationships" id="262" r:id="R951bfd2a22e4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5867932d7471e" /><Relationship Type="http://schemas.openxmlformats.org/officeDocument/2006/relationships/slide" Target="/ppt/slides/slide1.xml" Id="Ra253d314144b4bda" /><Relationship Type="http://schemas.openxmlformats.org/officeDocument/2006/relationships/slide" Target="/ppt/slides/slide2.xml" Id="Re6b516cb9abb4da7" /><Relationship Type="http://schemas.openxmlformats.org/officeDocument/2006/relationships/slide" Target="/ppt/slides/slide3.xml" Id="Ra324dcd4fb794828" /><Relationship Type="http://schemas.openxmlformats.org/officeDocument/2006/relationships/slide" Target="/ppt/slides/slide4.xml" Id="R75035fc7856e4fd2" /><Relationship Type="http://schemas.openxmlformats.org/officeDocument/2006/relationships/slide" Target="/ppt/slides/slide5.xml" Id="Re1f81024ba9240df" /><Relationship Type="http://schemas.openxmlformats.org/officeDocument/2006/relationships/slide" Target="/ppt/slides/slide6.xml" Id="R669508f7c69c4e30" /><Relationship Type="http://schemas.openxmlformats.org/officeDocument/2006/relationships/slide" Target="/ppt/slides/slide7.xml" Id="R951bfd2a22e4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0365f0abc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3a5322ca456a" /><Relationship Type="http://schemas.openxmlformats.org/officeDocument/2006/relationships/theme" Target="/ppt/slideMasters/theme/theme1.xml" Id="Ra1d305901a8346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e3a5322ca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ca95d0a1c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4875348f6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cc4679d8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9bdb237ce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1dd418c0f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d7e2a3994c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1d92a7feb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TECHNOLOGIES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TECHNOLOGIES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11 493 490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15 945 854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15 994 816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AUNVIK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916 699 379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