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f08a4f5b444d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ba5c2eba5f44bf"/>
  </p:sldMasterIdLst>
  <p:sldIdLst>
    <p:sldId xmlns:r="http://schemas.openxmlformats.org/officeDocument/2006/relationships" id="256" r:id="Ra53718ff6c7a4ed1"/>
    <p:sldId xmlns:r="http://schemas.openxmlformats.org/officeDocument/2006/relationships" id="257" r:id="R2046aaaacb4d4c5d"/>
    <p:sldId xmlns:r="http://schemas.openxmlformats.org/officeDocument/2006/relationships" id="258" r:id="R5da66adda42946cd"/>
    <p:sldId xmlns:r="http://schemas.openxmlformats.org/officeDocument/2006/relationships" id="259" r:id="R8666ba7c644041f6"/>
    <p:sldId xmlns:r="http://schemas.openxmlformats.org/officeDocument/2006/relationships" id="260" r:id="Rfd3704944cec4b04"/>
    <p:sldId xmlns:r="http://schemas.openxmlformats.org/officeDocument/2006/relationships" id="261" r:id="R848e793bfef449a6"/>
    <p:sldId xmlns:r="http://schemas.openxmlformats.org/officeDocument/2006/relationships" id="262" r:id="Ra7dd037d621e49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a5c2eba5f44bf" /><Relationship Type="http://schemas.openxmlformats.org/officeDocument/2006/relationships/slide" Target="/ppt/slides/slide1.xml" Id="Ra53718ff6c7a4ed1" /><Relationship Type="http://schemas.openxmlformats.org/officeDocument/2006/relationships/slide" Target="/ppt/slides/slide2.xml" Id="R2046aaaacb4d4c5d" /><Relationship Type="http://schemas.openxmlformats.org/officeDocument/2006/relationships/slide" Target="/ppt/slides/slide3.xml" Id="R5da66adda42946cd" /><Relationship Type="http://schemas.openxmlformats.org/officeDocument/2006/relationships/slide" Target="/ppt/slides/slide4.xml" Id="R8666ba7c644041f6" /><Relationship Type="http://schemas.openxmlformats.org/officeDocument/2006/relationships/slide" Target="/ppt/slides/slide5.xml" Id="Rfd3704944cec4b04" /><Relationship Type="http://schemas.openxmlformats.org/officeDocument/2006/relationships/slide" Target="/ppt/slides/slide6.xml" Id="R848e793bfef449a6" /><Relationship Type="http://schemas.openxmlformats.org/officeDocument/2006/relationships/slide" Target="/ppt/slides/slide7.xml" Id="Ra7dd037d621e49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f344ea95d4a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06d8fe67540a9" /><Relationship Type="http://schemas.openxmlformats.org/officeDocument/2006/relationships/theme" Target="/ppt/slideMasters/theme/theme1.xml" Id="R4a8529ba8dc94f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306d8fe675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d44b793b844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0ccff58b54e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e90209e8f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2304491f445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9d56344734d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006c91fdc4c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179c366074a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FBG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74 900 475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75 706 061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Bøe Gulliksen, Seladons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916 688 768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