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ee9e3cacc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99815a1e74470"/>
  </p:sldMasterIdLst>
  <p:sldIdLst>
    <p:sldId xmlns:r="http://schemas.openxmlformats.org/officeDocument/2006/relationships" id="256" r:id="Rc7a6b81e063a4594"/>
    <p:sldId xmlns:r="http://schemas.openxmlformats.org/officeDocument/2006/relationships" id="257" r:id="R36e4c444b0224f1d"/>
    <p:sldId xmlns:r="http://schemas.openxmlformats.org/officeDocument/2006/relationships" id="258" r:id="Rc63e19646c904327"/>
    <p:sldId xmlns:r="http://schemas.openxmlformats.org/officeDocument/2006/relationships" id="259" r:id="Re0639e7ad6a64d61"/>
    <p:sldId xmlns:r="http://schemas.openxmlformats.org/officeDocument/2006/relationships" id="260" r:id="Rbe712b0792fe4afb"/>
    <p:sldId xmlns:r="http://schemas.openxmlformats.org/officeDocument/2006/relationships" id="261" r:id="Rd262d8a2bad94869"/>
    <p:sldId xmlns:r="http://schemas.openxmlformats.org/officeDocument/2006/relationships" id="262" r:id="R735d1cdb0eff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99815a1e74470" /><Relationship Type="http://schemas.openxmlformats.org/officeDocument/2006/relationships/slide" Target="/ppt/slides/slide1.xml" Id="Rc7a6b81e063a4594" /><Relationship Type="http://schemas.openxmlformats.org/officeDocument/2006/relationships/slide" Target="/ppt/slides/slide2.xml" Id="R36e4c444b0224f1d" /><Relationship Type="http://schemas.openxmlformats.org/officeDocument/2006/relationships/slide" Target="/ppt/slides/slide3.xml" Id="Rc63e19646c904327" /><Relationship Type="http://schemas.openxmlformats.org/officeDocument/2006/relationships/slide" Target="/ppt/slides/slide4.xml" Id="Re0639e7ad6a64d61" /><Relationship Type="http://schemas.openxmlformats.org/officeDocument/2006/relationships/slide" Target="/ppt/slides/slide5.xml" Id="Rbe712b0792fe4afb" /><Relationship Type="http://schemas.openxmlformats.org/officeDocument/2006/relationships/slide" Target="/ppt/slides/slide6.xml" Id="Rd262d8a2bad94869" /><Relationship Type="http://schemas.openxmlformats.org/officeDocument/2006/relationships/slide" Target="/ppt/slides/slide7.xml" Id="R735d1cdb0eff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9634cc20e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45345f8da494c" /><Relationship Type="http://schemas.openxmlformats.org/officeDocument/2006/relationships/theme" Target="/ppt/slideMasters/theme/theme1.xml" Id="Re8e87a9abbd1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45345f8da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9f4dc4b8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1c2e706f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65091a35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dbb2da5d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bc5b7cbb7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26c22561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9c2b6d94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ENGEN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TERJE INGDAL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