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7b4d63db2d42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ce4ff984994fc6"/>
  </p:sldMasterIdLst>
  <p:sldIdLst>
    <p:sldId xmlns:r="http://schemas.openxmlformats.org/officeDocument/2006/relationships" id="256" r:id="R1e2c746cf590432a"/>
    <p:sldId xmlns:r="http://schemas.openxmlformats.org/officeDocument/2006/relationships" id="257" r:id="R2f2a1580fff944e4"/>
    <p:sldId xmlns:r="http://schemas.openxmlformats.org/officeDocument/2006/relationships" id="258" r:id="R8dea62e4248742d6"/>
    <p:sldId xmlns:r="http://schemas.openxmlformats.org/officeDocument/2006/relationships" id="259" r:id="R94ef5c115a6446e1"/>
    <p:sldId xmlns:r="http://schemas.openxmlformats.org/officeDocument/2006/relationships" id="260" r:id="R61660c2025364177"/>
    <p:sldId xmlns:r="http://schemas.openxmlformats.org/officeDocument/2006/relationships" id="261" r:id="R1da6c982a6e044ea"/>
    <p:sldId xmlns:r="http://schemas.openxmlformats.org/officeDocument/2006/relationships" id="262" r:id="R3a9b7d4b425a46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ce4ff984994fc6" /><Relationship Type="http://schemas.openxmlformats.org/officeDocument/2006/relationships/slide" Target="/ppt/slides/slide1.xml" Id="R1e2c746cf590432a" /><Relationship Type="http://schemas.openxmlformats.org/officeDocument/2006/relationships/slide" Target="/ppt/slides/slide2.xml" Id="R2f2a1580fff944e4" /><Relationship Type="http://schemas.openxmlformats.org/officeDocument/2006/relationships/slide" Target="/ppt/slides/slide3.xml" Id="R8dea62e4248742d6" /><Relationship Type="http://schemas.openxmlformats.org/officeDocument/2006/relationships/slide" Target="/ppt/slides/slide4.xml" Id="R94ef5c115a6446e1" /><Relationship Type="http://schemas.openxmlformats.org/officeDocument/2006/relationships/slide" Target="/ppt/slides/slide5.xml" Id="R61660c2025364177" /><Relationship Type="http://schemas.openxmlformats.org/officeDocument/2006/relationships/slide" Target="/ppt/slides/slide6.xml" Id="R1da6c982a6e044ea" /><Relationship Type="http://schemas.openxmlformats.org/officeDocument/2006/relationships/slide" Target="/ppt/slides/slide7.xml" Id="R3a9b7d4b425a46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a029a28f4a4d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5ecdfedc34518" /><Relationship Type="http://schemas.openxmlformats.org/officeDocument/2006/relationships/theme" Target="/ppt/slideMasters/theme/theme1.xml" Id="R436eaa0d25a743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75ecdfedc345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9e115f7a843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18cdae5074a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b4bf52ca143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5a23bedf445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0d5f3e59b4e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5d57cec8f4a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a4b11dbce4e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SWOOP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SWOOP GROUP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201 863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3 009 665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3 059 672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 MARTIN WIK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Kalvedalsveien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916 640 471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