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5cabc0e9e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ebbf9a20c46a5"/>
  </p:sldMasterIdLst>
  <p:sldIdLst>
    <p:sldId xmlns:r="http://schemas.openxmlformats.org/officeDocument/2006/relationships" id="256" r:id="Rbe9cdec383294448"/>
    <p:sldId xmlns:r="http://schemas.openxmlformats.org/officeDocument/2006/relationships" id="257" r:id="Rfd312ad9cae54dfa"/>
    <p:sldId xmlns:r="http://schemas.openxmlformats.org/officeDocument/2006/relationships" id="258" r:id="Rf54e3c35aa20479d"/>
    <p:sldId xmlns:r="http://schemas.openxmlformats.org/officeDocument/2006/relationships" id="259" r:id="R324c9519ceba4f41"/>
    <p:sldId xmlns:r="http://schemas.openxmlformats.org/officeDocument/2006/relationships" id="260" r:id="Re62cbe2925d44c25"/>
    <p:sldId xmlns:r="http://schemas.openxmlformats.org/officeDocument/2006/relationships" id="261" r:id="R27d8f2f56917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ebbf9a20c46a5" /><Relationship Type="http://schemas.openxmlformats.org/officeDocument/2006/relationships/slide" Target="/ppt/slides/slide1.xml" Id="Rbe9cdec383294448" /><Relationship Type="http://schemas.openxmlformats.org/officeDocument/2006/relationships/slide" Target="/ppt/slides/slide2.xml" Id="Rfd312ad9cae54dfa" /><Relationship Type="http://schemas.openxmlformats.org/officeDocument/2006/relationships/slide" Target="/ppt/slides/slide3.xml" Id="Rf54e3c35aa20479d" /><Relationship Type="http://schemas.openxmlformats.org/officeDocument/2006/relationships/slide" Target="/ppt/slides/slide4.xml" Id="R324c9519ceba4f41" /><Relationship Type="http://schemas.openxmlformats.org/officeDocument/2006/relationships/slide" Target="/ppt/slides/slide5.xml" Id="Re62cbe2925d44c25" /><Relationship Type="http://schemas.openxmlformats.org/officeDocument/2006/relationships/slide" Target="/ppt/slides/slide6.xml" Id="R27d8f2f56917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83023905b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912db20c435d" /><Relationship Type="http://schemas.openxmlformats.org/officeDocument/2006/relationships/theme" Target="/ppt/slideMasters/theme/theme1.xml" Id="R1c8d2e1432f7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2912db20c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34c5949f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0f8102f0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c63fc1fe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6461c509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cfbc1c03d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3e22b444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