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296567f7c24c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6a7fbfae33437e"/>
  </p:sldMasterIdLst>
  <p:sldIdLst>
    <p:sldId xmlns:r="http://schemas.openxmlformats.org/officeDocument/2006/relationships" id="256" r:id="Rd54f6ed747cf4c21"/>
    <p:sldId xmlns:r="http://schemas.openxmlformats.org/officeDocument/2006/relationships" id="257" r:id="R0bdec58687904aee"/>
    <p:sldId xmlns:r="http://schemas.openxmlformats.org/officeDocument/2006/relationships" id="258" r:id="Rb6e1cd0539e645ae"/>
    <p:sldId xmlns:r="http://schemas.openxmlformats.org/officeDocument/2006/relationships" id="259" r:id="R549fb76b4d534ac3"/>
    <p:sldId xmlns:r="http://schemas.openxmlformats.org/officeDocument/2006/relationships" id="260" r:id="R48b77350aaf14ef7"/>
    <p:sldId xmlns:r="http://schemas.openxmlformats.org/officeDocument/2006/relationships" id="261" r:id="Rfff5ada1670c46ab"/>
    <p:sldId xmlns:r="http://schemas.openxmlformats.org/officeDocument/2006/relationships" id="262" r:id="R4e6c6d4d3e534f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6a7fbfae33437e" /><Relationship Type="http://schemas.openxmlformats.org/officeDocument/2006/relationships/slide" Target="/ppt/slides/slide1.xml" Id="Rd54f6ed747cf4c21" /><Relationship Type="http://schemas.openxmlformats.org/officeDocument/2006/relationships/slide" Target="/ppt/slides/slide2.xml" Id="R0bdec58687904aee" /><Relationship Type="http://schemas.openxmlformats.org/officeDocument/2006/relationships/slide" Target="/ppt/slides/slide3.xml" Id="Rb6e1cd0539e645ae" /><Relationship Type="http://schemas.openxmlformats.org/officeDocument/2006/relationships/slide" Target="/ppt/slides/slide4.xml" Id="R549fb76b4d534ac3" /><Relationship Type="http://schemas.openxmlformats.org/officeDocument/2006/relationships/slide" Target="/ppt/slides/slide5.xml" Id="R48b77350aaf14ef7" /><Relationship Type="http://schemas.openxmlformats.org/officeDocument/2006/relationships/slide" Target="/ppt/slides/slide6.xml" Id="Rfff5ada1670c46ab" /><Relationship Type="http://schemas.openxmlformats.org/officeDocument/2006/relationships/slide" Target="/ppt/slides/slide7.xml" Id="R4e6c6d4d3e534f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7fb34aaa594a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c4ccf95af4c13" /><Relationship Type="http://schemas.openxmlformats.org/officeDocument/2006/relationships/theme" Target="/ppt/slideMasters/theme/theme1.xml" Id="Ra25d838e794d44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dc4ccf95af4c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c507286464c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8c1f7c87b4b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db385aefb45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f570a3df745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bb48740664f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bb6404c2543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c89fc8edb4f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PROSJEKT OG INVESTERINGSPARTNER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PROSJEKT OG INVESTERINGSPARTNER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607 397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270 748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9 635 150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40 535 274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48 628 635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BJØRNSRUD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BERG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TIKA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Refstadveien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916 620 721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