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c0b0f8f5d4e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40f44f35141ca"/>
  </p:sldMasterIdLst>
  <p:sldIdLst>
    <p:sldId xmlns:r="http://schemas.openxmlformats.org/officeDocument/2006/relationships" id="256" r:id="Ra631b25c2091421c"/>
    <p:sldId xmlns:r="http://schemas.openxmlformats.org/officeDocument/2006/relationships" id="257" r:id="Re8f1d55b054b43c0"/>
    <p:sldId xmlns:r="http://schemas.openxmlformats.org/officeDocument/2006/relationships" id="258" r:id="Rf6e5b7274583412f"/>
    <p:sldId xmlns:r="http://schemas.openxmlformats.org/officeDocument/2006/relationships" id="259" r:id="Re0db99dba065414b"/>
    <p:sldId xmlns:r="http://schemas.openxmlformats.org/officeDocument/2006/relationships" id="260" r:id="Re34f35c0da1c4e2e"/>
    <p:sldId xmlns:r="http://schemas.openxmlformats.org/officeDocument/2006/relationships" id="261" r:id="Rb18269f6885d4234"/>
    <p:sldId xmlns:r="http://schemas.openxmlformats.org/officeDocument/2006/relationships" id="262" r:id="R28378f8347d3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40f44f35141ca" /><Relationship Type="http://schemas.openxmlformats.org/officeDocument/2006/relationships/slide" Target="/ppt/slides/slide1.xml" Id="Ra631b25c2091421c" /><Relationship Type="http://schemas.openxmlformats.org/officeDocument/2006/relationships/slide" Target="/ppt/slides/slide2.xml" Id="Re8f1d55b054b43c0" /><Relationship Type="http://schemas.openxmlformats.org/officeDocument/2006/relationships/slide" Target="/ppt/slides/slide3.xml" Id="Rf6e5b7274583412f" /><Relationship Type="http://schemas.openxmlformats.org/officeDocument/2006/relationships/slide" Target="/ppt/slides/slide4.xml" Id="Re0db99dba065414b" /><Relationship Type="http://schemas.openxmlformats.org/officeDocument/2006/relationships/slide" Target="/ppt/slides/slide5.xml" Id="Re34f35c0da1c4e2e" /><Relationship Type="http://schemas.openxmlformats.org/officeDocument/2006/relationships/slide" Target="/ppt/slides/slide6.xml" Id="Rb18269f6885d4234" /><Relationship Type="http://schemas.openxmlformats.org/officeDocument/2006/relationships/slide" Target="/ppt/slides/slide7.xml" Id="R28378f8347d3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ae630c390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52026507340e6" /><Relationship Type="http://schemas.openxmlformats.org/officeDocument/2006/relationships/theme" Target="/ppt/slideMasters/theme/theme1.xml" Id="R7b95f6ba25ac4e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520265073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48d0f32d4c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02066f925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1bd9ddbb6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bd345b7b8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4bed9acc04c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7e07f560c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6cc1ef6a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IMS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IMS IMPORT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SAFY KHUSHALL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