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3ef8ff384e4d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e02ae8a7af4531"/>
  </p:sldMasterIdLst>
  <p:sldIdLst>
    <p:sldId xmlns:r="http://schemas.openxmlformats.org/officeDocument/2006/relationships" id="256" r:id="R420ab92fd92e49c0"/>
    <p:sldId xmlns:r="http://schemas.openxmlformats.org/officeDocument/2006/relationships" id="257" r:id="Re42048f6c14543ed"/>
    <p:sldId xmlns:r="http://schemas.openxmlformats.org/officeDocument/2006/relationships" id="258" r:id="R1ac1ae05cf644988"/>
    <p:sldId xmlns:r="http://schemas.openxmlformats.org/officeDocument/2006/relationships" id="259" r:id="R1e8d5b3f548a405a"/>
    <p:sldId xmlns:r="http://schemas.openxmlformats.org/officeDocument/2006/relationships" id="260" r:id="Re2da6e761c454e00"/>
    <p:sldId xmlns:r="http://schemas.openxmlformats.org/officeDocument/2006/relationships" id="261" r:id="R2e9fcd53af214e5b"/>
    <p:sldId xmlns:r="http://schemas.openxmlformats.org/officeDocument/2006/relationships" id="262" r:id="R3e5fdb716a7e49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02ae8a7af4531" /><Relationship Type="http://schemas.openxmlformats.org/officeDocument/2006/relationships/slide" Target="/ppt/slides/slide1.xml" Id="R420ab92fd92e49c0" /><Relationship Type="http://schemas.openxmlformats.org/officeDocument/2006/relationships/slide" Target="/ppt/slides/slide2.xml" Id="Re42048f6c14543ed" /><Relationship Type="http://schemas.openxmlformats.org/officeDocument/2006/relationships/slide" Target="/ppt/slides/slide3.xml" Id="R1ac1ae05cf644988" /><Relationship Type="http://schemas.openxmlformats.org/officeDocument/2006/relationships/slide" Target="/ppt/slides/slide4.xml" Id="R1e8d5b3f548a405a" /><Relationship Type="http://schemas.openxmlformats.org/officeDocument/2006/relationships/slide" Target="/ppt/slides/slide5.xml" Id="Re2da6e761c454e00" /><Relationship Type="http://schemas.openxmlformats.org/officeDocument/2006/relationships/slide" Target="/ppt/slides/slide6.xml" Id="R2e9fcd53af214e5b" /><Relationship Type="http://schemas.openxmlformats.org/officeDocument/2006/relationships/slide" Target="/ppt/slides/slide7.xml" Id="R3e5fdb716a7e49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885f4930f4d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e6e3030a94086" /><Relationship Type="http://schemas.openxmlformats.org/officeDocument/2006/relationships/theme" Target="/ppt/slideMasters/theme/theme1.xml" Id="R794ebda6abeb4b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0e6e3030a940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6fa6fed9840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749bf8dab4c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9e233fe2b46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f53dfddee4f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bd591de944d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d33305d4d48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e632195f142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JOMAHO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JOMAHO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−907 347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67 555 749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181 599 234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191 627 260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JOHAN MARCUS BEER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TENNANT SONS &amp; CO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CTS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KRISTINE BEER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 Marcus Beer Holm, Jegerveien 18D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916 585 942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