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bb8cdf740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d683d7c224d8f"/>
  </p:sldMasterIdLst>
  <p:sldIdLst>
    <p:sldId xmlns:r="http://schemas.openxmlformats.org/officeDocument/2006/relationships" id="256" r:id="Rc131fc4165df44b7"/>
    <p:sldId xmlns:r="http://schemas.openxmlformats.org/officeDocument/2006/relationships" id="257" r:id="R3baea3b5445a4bff"/>
    <p:sldId xmlns:r="http://schemas.openxmlformats.org/officeDocument/2006/relationships" id="258" r:id="R4b9aa515cae94092"/>
    <p:sldId xmlns:r="http://schemas.openxmlformats.org/officeDocument/2006/relationships" id="259" r:id="R49c27a6f3acd4c06"/>
    <p:sldId xmlns:r="http://schemas.openxmlformats.org/officeDocument/2006/relationships" id="260" r:id="R58ad811d36b94672"/>
    <p:sldId xmlns:r="http://schemas.openxmlformats.org/officeDocument/2006/relationships" id="261" r:id="R6b2fd0baa5e24de7"/>
    <p:sldId xmlns:r="http://schemas.openxmlformats.org/officeDocument/2006/relationships" id="262" r:id="Reda97ff9a360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d683d7c224d8f" /><Relationship Type="http://schemas.openxmlformats.org/officeDocument/2006/relationships/slide" Target="/ppt/slides/slide1.xml" Id="Rc131fc4165df44b7" /><Relationship Type="http://schemas.openxmlformats.org/officeDocument/2006/relationships/slide" Target="/ppt/slides/slide2.xml" Id="R3baea3b5445a4bff" /><Relationship Type="http://schemas.openxmlformats.org/officeDocument/2006/relationships/slide" Target="/ppt/slides/slide3.xml" Id="R4b9aa515cae94092" /><Relationship Type="http://schemas.openxmlformats.org/officeDocument/2006/relationships/slide" Target="/ppt/slides/slide4.xml" Id="R49c27a6f3acd4c06" /><Relationship Type="http://schemas.openxmlformats.org/officeDocument/2006/relationships/slide" Target="/ppt/slides/slide5.xml" Id="R58ad811d36b94672" /><Relationship Type="http://schemas.openxmlformats.org/officeDocument/2006/relationships/slide" Target="/ppt/slides/slide6.xml" Id="R6b2fd0baa5e24de7" /><Relationship Type="http://schemas.openxmlformats.org/officeDocument/2006/relationships/slide" Target="/ppt/slides/slide7.xml" Id="Reda97ff9a360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8fd387f15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43e5a6ab45d2" /><Relationship Type="http://schemas.openxmlformats.org/officeDocument/2006/relationships/theme" Target="/ppt/slideMasters/theme/theme1.xml" Id="R03bacb7919f6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b43e5a6ab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da5c3654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41f37323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3f9cd658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17419d50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b694a2253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47badd5f6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1c29dfda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LJØKJELL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Valgrindvegen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