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8f0be3ea734c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f1e7f5d8974a27"/>
  </p:sldMasterIdLst>
  <p:sldIdLst>
    <p:sldId xmlns:r="http://schemas.openxmlformats.org/officeDocument/2006/relationships" id="256" r:id="Rfe8b75065ef9416d"/>
    <p:sldId xmlns:r="http://schemas.openxmlformats.org/officeDocument/2006/relationships" id="257" r:id="Rc32ea9ad3c8e45c4"/>
    <p:sldId xmlns:r="http://schemas.openxmlformats.org/officeDocument/2006/relationships" id="258" r:id="R7d856663d0a64f25"/>
    <p:sldId xmlns:r="http://schemas.openxmlformats.org/officeDocument/2006/relationships" id="259" r:id="R3c875e3cbb6045f0"/>
    <p:sldId xmlns:r="http://schemas.openxmlformats.org/officeDocument/2006/relationships" id="260" r:id="R19213015d2a148ce"/>
    <p:sldId xmlns:r="http://schemas.openxmlformats.org/officeDocument/2006/relationships" id="261" r:id="R2cf990c956e241dd"/>
    <p:sldId xmlns:r="http://schemas.openxmlformats.org/officeDocument/2006/relationships" id="262" r:id="Ra0d85f336d9145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f1e7f5d8974a27" /><Relationship Type="http://schemas.openxmlformats.org/officeDocument/2006/relationships/slide" Target="/ppt/slides/slide1.xml" Id="Rfe8b75065ef9416d" /><Relationship Type="http://schemas.openxmlformats.org/officeDocument/2006/relationships/slide" Target="/ppt/slides/slide2.xml" Id="Rc32ea9ad3c8e45c4" /><Relationship Type="http://schemas.openxmlformats.org/officeDocument/2006/relationships/slide" Target="/ppt/slides/slide3.xml" Id="R7d856663d0a64f25" /><Relationship Type="http://schemas.openxmlformats.org/officeDocument/2006/relationships/slide" Target="/ppt/slides/slide4.xml" Id="R3c875e3cbb6045f0" /><Relationship Type="http://schemas.openxmlformats.org/officeDocument/2006/relationships/slide" Target="/ppt/slides/slide5.xml" Id="R19213015d2a148ce" /><Relationship Type="http://schemas.openxmlformats.org/officeDocument/2006/relationships/slide" Target="/ppt/slides/slide6.xml" Id="R2cf990c956e241dd" /><Relationship Type="http://schemas.openxmlformats.org/officeDocument/2006/relationships/slide" Target="/ppt/slides/slide7.xml" Id="Ra0d85f336d9145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04c97be92b44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2d2b6930640b8" /><Relationship Type="http://schemas.openxmlformats.org/officeDocument/2006/relationships/theme" Target="/ppt/slideMasters/theme/theme1.xml" Id="R80dcd2e7c13e44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02d2b6930640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f26ab6c8942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14d2cee3447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59cdd98ee45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7fb837f154f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2e260270340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9a023b7d742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d9efe1c3e42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HEIER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HEIER INVESTMENT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3 014 023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9 386 603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9 428 353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HEIER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Raveien 340A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916 541 856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