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3e0dff9ea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f915f36b34564"/>
  </p:sldMasterIdLst>
  <p:sldIdLst>
    <p:sldId xmlns:r="http://schemas.openxmlformats.org/officeDocument/2006/relationships" id="256" r:id="R377ea6b0d5084437"/>
    <p:sldId xmlns:r="http://schemas.openxmlformats.org/officeDocument/2006/relationships" id="257" r:id="R46c3c1a3fa3847c5"/>
    <p:sldId xmlns:r="http://schemas.openxmlformats.org/officeDocument/2006/relationships" id="258" r:id="Re0986ee1c89948ef"/>
    <p:sldId xmlns:r="http://schemas.openxmlformats.org/officeDocument/2006/relationships" id="259" r:id="R4a8a56bcd35a4444"/>
    <p:sldId xmlns:r="http://schemas.openxmlformats.org/officeDocument/2006/relationships" id="260" r:id="R2ad1f7a5c7a344fe"/>
    <p:sldId xmlns:r="http://schemas.openxmlformats.org/officeDocument/2006/relationships" id="261" r:id="Rc1dcc70601c54ba2"/>
    <p:sldId xmlns:r="http://schemas.openxmlformats.org/officeDocument/2006/relationships" id="262" r:id="Raf4d3d47a839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f915f36b34564" /><Relationship Type="http://schemas.openxmlformats.org/officeDocument/2006/relationships/slide" Target="/ppt/slides/slide1.xml" Id="R377ea6b0d5084437" /><Relationship Type="http://schemas.openxmlformats.org/officeDocument/2006/relationships/slide" Target="/ppt/slides/slide2.xml" Id="R46c3c1a3fa3847c5" /><Relationship Type="http://schemas.openxmlformats.org/officeDocument/2006/relationships/slide" Target="/ppt/slides/slide3.xml" Id="Re0986ee1c89948ef" /><Relationship Type="http://schemas.openxmlformats.org/officeDocument/2006/relationships/slide" Target="/ppt/slides/slide4.xml" Id="R4a8a56bcd35a4444" /><Relationship Type="http://schemas.openxmlformats.org/officeDocument/2006/relationships/slide" Target="/ppt/slides/slide5.xml" Id="R2ad1f7a5c7a344fe" /><Relationship Type="http://schemas.openxmlformats.org/officeDocument/2006/relationships/slide" Target="/ppt/slides/slide6.xml" Id="Rc1dcc70601c54ba2" /><Relationship Type="http://schemas.openxmlformats.org/officeDocument/2006/relationships/slide" Target="/ppt/slides/slide7.xml" Id="Raf4d3d47a839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0f5f70100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ea3b56ff24235" /><Relationship Type="http://schemas.openxmlformats.org/officeDocument/2006/relationships/theme" Target="/ppt/slideMasters/theme/theme1.xml" Id="Ra8201d957e2e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ea3b56ff2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fa6a9b05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d6f665ea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b02a28b2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65cb6023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432e9f75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a58aed00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09acf2c8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