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229645148744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36a439a13c48ce"/>
  </p:sldMasterIdLst>
  <p:sldIdLst>
    <p:sldId xmlns:r="http://schemas.openxmlformats.org/officeDocument/2006/relationships" id="256" r:id="Rc33f7c8a644c4ee2"/>
    <p:sldId xmlns:r="http://schemas.openxmlformats.org/officeDocument/2006/relationships" id="257" r:id="R3d2a2e308e8e4b86"/>
    <p:sldId xmlns:r="http://schemas.openxmlformats.org/officeDocument/2006/relationships" id="258" r:id="Ra03043daef734666"/>
    <p:sldId xmlns:r="http://schemas.openxmlformats.org/officeDocument/2006/relationships" id="259" r:id="Rca01e6b92fe24da5"/>
    <p:sldId xmlns:r="http://schemas.openxmlformats.org/officeDocument/2006/relationships" id="260" r:id="Reea2676d6fd243b4"/>
    <p:sldId xmlns:r="http://schemas.openxmlformats.org/officeDocument/2006/relationships" id="261" r:id="R4c7da13d35f241c3"/>
    <p:sldId xmlns:r="http://schemas.openxmlformats.org/officeDocument/2006/relationships" id="262" r:id="Ra602a6b5f83e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6a439a13c48ce" /><Relationship Type="http://schemas.openxmlformats.org/officeDocument/2006/relationships/slide" Target="/ppt/slides/slide1.xml" Id="Rc33f7c8a644c4ee2" /><Relationship Type="http://schemas.openxmlformats.org/officeDocument/2006/relationships/slide" Target="/ppt/slides/slide2.xml" Id="R3d2a2e308e8e4b86" /><Relationship Type="http://schemas.openxmlformats.org/officeDocument/2006/relationships/slide" Target="/ppt/slides/slide3.xml" Id="Ra03043daef734666" /><Relationship Type="http://schemas.openxmlformats.org/officeDocument/2006/relationships/slide" Target="/ppt/slides/slide4.xml" Id="Rca01e6b92fe24da5" /><Relationship Type="http://schemas.openxmlformats.org/officeDocument/2006/relationships/slide" Target="/ppt/slides/slide5.xml" Id="Reea2676d6fd243b4" /><Relationship Type="http://schemas.openxmlformats.org/officeDocument/2006/relationships/slide" Target="/ppt/slides/slide6.xml" Id="R4c7da13d35f241c3" /><Relationship Type="http://schemas.openxmlformats.org/officeDocument/2006/relationships/slide" Target="/ppt/slides/slide7.xml" Id="Ra602a6b5f83e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a7ab45497a47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de54f808e40fb" /><Relationship Type="http://schemas.openxmlformats.org/officeDocument/2006/relationships/theme" Target="/ppt/slideMasters/theme/theme1.xml" Id="R0be9142e75ff40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de54f808e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1f3ae9cc641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30eb6261940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10d4c6c66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0938679b7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ba25f50bf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67e3cd8c648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ff0d66dbb4f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KABORO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KABORO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KABORO INVEST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KABORO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KABORO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KABORO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576 074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507 162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−429 565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8 413 106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15 134 430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KABORO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ARNE BJERKSET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KABORO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Småenget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916 509 146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KABORO INVEST AS</a:t>
            </a:r>
          </a:p>
        </p:txBody>
      </p:sp>
    </p:spTree>
  </p:cSld>
  <p:clrMapOvr>
    <a:masterClrMapping xmlns:a="http://schemas.openxmlformats.org/drawingml/2006/main"/>
  </p:clrMapOvr>
</p:sld>
</file>