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d92ea850c64e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bd163a6b70456c"/>
  </p:sldMasterIdLst>
  <p:sldIdLst>
    <p:sldId xmlns:r="http://schemas.openxmlformats.org/officeDocument/2006/relationships" id="256" r:id="R7ceb447578a44c19"/>
    <p:sldId xmlns:r="http://schemas.openxmlformats.org/officeDocument/2006/relationships" id="257" r:id="R8fb7288d4c734c24"/>
    <p:sldId xmlns:r="http://schemas.openxmlformats.org/officeDocument/2006/relationships" id="258" r:id="R78d710b8fe9948b8"/>
    <p:sldId xmlns:r="http://schemas.openxmlformats.org/officeDocument/2006/relationships" id="259" r:id="R1b106c9c4e614aa3"/>
    <p:sldId xmlns:r="http://schemas.openxmlformats.org/officeDocument/2006/relationships" id="260" r:id="Rb475ffd4f71b4fcb"/>
    <p:sldId xmlns:r="http://schemas.openxmlformats.org/officeDocument/2006/relationships" id="261" r:id="R60d6bc19af284812"/>
    <p:sldId xmlns:r="http://schemas.openxmlformats.org/officeDocument/2006/relationships" id="262" r:id="R6667a6754bb24f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bd163a6b70456c" /><Relationship Type="http://schemas.openxmlformats.org/officeDocument/2006/relationships/slide" Target="/ppt/slides/slide1.xml" Id="R7ceb447578a44c19" /><Relationship Type="http://schemas.openxmlformats.org/officeDocument/2006/relationships/slide" Target="/ppt/slides/slide2.xml" Id="R8fb7288d4c734c24" /><Relationship Type="http://schemas.openxmlformats.org/officeDocument/2006/relationships/slide" Target="/ppt/slides/slide3.xml" Id="R78d710b8fe9948b8" /><Relationship Type="http://schemas.openxmlformats.org/officeDocument/2006/relationships/slide" Target="/ppt/slides/slide4.xml" Id="R1b106c9c4e614aa3" /><Relationship Type="http://schemas.openxmlformats.org/officeDocument/2006/relationships/slide" Target="/ppt/slides/slide5.xml" Id="Rb475ffd4f71b4fcb" /><Relationship Type="http://schemas.openxmlformats.org/officeDocument/2006/relationships/slide" Target="/ppt/slides/slide6.xml" Id="R60d6bc19af284812" /><Relationship Type="http://schemas.openxmlformats.org/officeDocument/2006/relationships/slide" Target="/ppt/slides/slide7.xml" Id="R6667a6754bb24f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fd088eecb748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c5c00bb2f485a" /><Relationship Type="http://schemas.openxmlformats.org/officeDocument/2006/relationships/theme" Target="/ppt/slideMasters/theme/theme1.xml" Id="Raf352cad95434a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3c5c00bb2f48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def045f0746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12fda0a2647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67060f9c540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c805d68b84f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e7acd959d42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57b8da54843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aa2a936ea4b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417 348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733 424 177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733 552 794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ULRICHSEN SVENDSEN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ULRICHSEN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Att/ Henrik Ulrichsen Svendsen, Odins gate 25A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916 495 412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US INVEST AS</a:t>
            </a:r>
          </a:p>
        </p:txBody>
      </p:sp>
    </p:spTree>
  </p:cSld>
  <p:clrMapOvr>
    <a:masterClrMapping xmlns:a="http://schemas.openxmlformats.org/drawingml/2006/main"/>
  </p:clrMapOvr>
</p:sld>
</file>