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328f58494a4d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4c7a70bc9243c4"/>
  </p:sldMasterIdLst>
  <p:sldIdLst>
    <p:sldId xmlns:r="http://schemas.openxmlformats.org/officeDocument/2006/relationships" id="256" r:id="R4d398010af32426b"/>
    <p:sldId xmlns:r="http://schemas.openxmlformats.org/officeDocument/2006/relationships" id="257" r:id="R949d31bf83c74f77"/>
    <p:sldId xmlns:r="http://schemas.openxmlformats.org/officeDocument/2006/relationships" id="258" r:id="Rba8b839408bf4a9e"/>
    <p:sldId xmlns:r="http://schemas.openxmlformats.org/officeDocument/2006/relationships" id="259" r:id="R8948a387ba784463"/>
    <p:sldId xmlns:r="http://schemas.openxmlformats.org/officeDocument/2006/relationships" id="260" r:id="R0f5d5c6d69ad4b5e"/>
    <p:sldId xmlns:r="http://schemas.openxmlformats.org/officeDocument/2006/relationships" id="261" r:id="R2232ac2dcfb64942"/>
    <p:sldId xmlns:r="http://schemas.openxmlformats.org/officeDocument/2006/relationships" id="262" r:id="R7f949a5f19c743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4c7a70bc9243c4" /><Relationship Type="http://schemas.openxmlformats.org/officeDocument/2006/relationships/slide" Target="/ppt/slides/slide1.xml" Id="R4d398010af32426b" /><Relationship Type="http://schemas.openxmlformats.org/officeDocument/2006/relationships/slide" Target="/ppt/slides/slide2.xml" Id="R949d31bf83c74f77" /><Relationship Type="http://schemas.openxmlformats.org/officeDocument/2006/relationships/slide" Target="/ppt/slides/slide3.xml" Id="Rba8b839408bf4a9e" /><Relationship Type="http://schemas.openxmlformats.org/officeDocument/2006/relationships/slide" Target="/ppt/slides/slide4.xml" Id="R8948a387ba784463" /><Relationship Type="http://schemas.openxmlformats.org/officeDocument/2006/relationships/slide" Target="/ppt/slides/slide5.xml" Id="R0f5d5c6d69ad4b5e" /><Relationship Type="http://schemas.openxmlformats.org/officeDocument/2006/relationships/slide" Target="/ppt/slides/slide6.xml" Id="R2232ac2dcfb64942" /><Relationship Type="http://schemas.openxmlformats.org/officeDocument/2006/relationships/slide" Target="/ppt/slides/slide7.xml" Id="R7f949a5f19c743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2e63be23a44c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8af30bf984dfc" /><Relationship Type="http://schemas.openxmlformats.org/officeDocument/2006/relationships/theme" Target="/ppt/slideMasters/theme/theme1.xml" Id="Rfa253740820547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a8af30bf984d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d1c1a895f47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d0280e02040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c7e6d26be4d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d9bce95b54b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49102bd6b44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d0233200442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47ab59bd04a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ZDZISLAW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ZDZISLAW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ZDZISLAW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ZDZISLAW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ZDZISLAW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ZDZISLAW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1 539 648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−54 024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−784 507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301 487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ZDZISLAW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ZDZISLAW SZRAMOWSKI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ZDZISLAW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Trondheimsvegen 315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2406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916 492 529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ZDZISLAW AS</a:t>
            </a:r>
          </a:p>
        </p:txBody>
      </p:sp>
    </p:spTree>
  </p:cSld>
  <p:clrMapOvr>
    <a:masterClrMapping xmlns:a="http://schemas.openxmlformats.org/drawingml/2006/main"/>
  </p:clrMapOvr>
</p:sld>
</file>