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443703e7b644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303d04d3fc45d4"/>
  </p:sldMasterIdLst>
  <p:sldIdLst>
    <p:sldId xmlns:r="http://schemas.openxmlformats.org/officeDocument/2006/relationships" id="256" r:id="R3268d7a82e0e4693"/>
    <p:sldId xmlns:r="http://schemas.openxmlformats.org/officeDocument/2006/relationships" id="257" r:id="Rfbed6c5d95ae4284"/>
    <p:sldId xmlns:r="http://schemas.openxmlformats.org/officeDocument/2006/relationships" id="258" r:id="R341621eb86754301"/>
    <p:sldId xmlns:r="http://schemas.openxmlformats.org/officeDocument/2006/relationships" id="259" r:id="R50cec61c917c4b1b"/>
    <p:sldId xmlns:r="http://schemas.openxmlformats.org/officeDocument/2006/relationships" id="260" r:id="R2850b26201a740cd"/>
    <p:sldId xmlns:r="http://schemas.openxmlformats.org/officeDocument/2006/relationships" id="261" r:id="Raea8ce6e4a9b42b6"/>
    <p:sldId xmlns:r="http://schemas.openxmlformats.org/officeDocument/2006/relationships" id="262" r:id="Rec010170f8d243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03d04d3fc45d4" /><Relationship Type="http://schemas.openxmlformats.org/officeDocument/2006/relationships/slide" Target="/ppt/slides/slide1.xml" Id="R3268d7a82e0e4693" /><Relationship Type="http://schemas.openxmlformats.org/officeDocument/2006/relationships/slide" Target="/ppt/slides/slide2.xml" Id="Rfbed6c5d95ae4284" /><Relationship Type="http://schemas.openxmlformats.org/officeDocument/2006/relationships/slide" Target="/ppt/slides/slide3.xml" Id="R341621eb86754301" /><Relationship Type="http://schemas.openxmlformats.org/officeDocument/2006/relationships/slide" Target="/ppt/slides/slide4.xml" Id="R50cec61c917c4b1b" /><Relationship Type="http://schemas.openxmlformats.org/officeDocument/2006/relationships/slide" Target="/ppt/slides/slide5.xml" Id="R2850b26201a740cd" /><Relationship Type="http://schemas.openxmlformats.org/officeDocument/2006/relationships/slide" Target="/ppt/slides/slide6.xml" Id="Raea8ce6e4a9b42b6" /><Relationship Type="http://schemas.openxmlformats.org/officeDocument/2006/relationships/slide" Target="/ppt/slides/slide7.xml" Id="Rec010170f8d243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6978e9a894e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755c0af50470f" /><Relationship Type="http://schemas.openxmlformats.org/officeDocument/2006/relationships/theme" Target="/ppt/slideMasters/theme/theme1.xml" Id="R96368cd13845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a755c0af50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9672dc33e4e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d7d4303ef4e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c80ea913b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a7a668a9248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7bb264b1246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25ca3eb564e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c41b43d564e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 MITT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 MITT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12 487 563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HELTNE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Vikebygdvegen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916 488 467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