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e2e4dc7c8d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2801259014806"/>
  </p:sldMasterIdLst>
  <p:sldIdLst>
    <p:sldId xmlns:r="http://schemas.openxmlformats.org/officeDocument/2006/relationships" id="256" r:id="R0fb1cb91c00449db"/>
    <p:sldId xmlns:r="http://schemas.openxmlformats.org/officeDocument/2006/relationships" id="257" r:id="R118c283e632043a3"/>
    <p:sldId xmlns:r="http://schemas.openxmlformats.org/officeDocument/2006/relationships" id="258" r:id="Ra4087f48fe90403f"/>
    <p:sldId xmlns:r="http://schemas.openxmlformats.org/officeDocument/2006/relationships" id="259" r:id="R5c87d2660e54423a"/>
    <p:sldId xmlns:r="http://schemas.openxmlformats.org/officeDocument/2006/relationships" id="260" r:id="R8b4330f420504e14"/>
    <p:sldId xmlns:r="http://schemas.openxmlformats.org/officeDocument/2006/relationships" id="261" r:id="Rb58678012edc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2801259014806" /><Relationship Type="http://schemas.openxmlformats.org/officeDocument/2006/relationships/slide" Target="/ppt/slides/slide1.xml" Id="R0fb1cb91c00449db" /><Relationship Type="http://schemas.openxmlformats.org/officeDocument/2006/relationships/slide" Target="/ppt/slides/slide2.xml" Id="R118c283e632043a3" /><Relationship Type="http://schemas.openxmlformats.org/officeDocument/2006/relationships/slide" Target="/ppt/slides/slide3.xml" Id="Ra4087f48fe90403f" /><Relationship Type="http://schemas.openxmlformats.org/officeDocument/2006/relationships/slide" Target="/ppt/slides/slide4.xml" Id="R5c87d2660e54423a" /><Relationship Type="http://schemas.openxmlformats.org/officeDocument/2006/relationships/slide" Target="/ppt/slides/slide5.xml" Id="R8b4330f420504e14" /><Relationship Type="http://schemas.openxmlformats.org/officeDocument/2006/relationships/slide" Target="/ppt/slides/slide6.xml" Id="Rb58678012edc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54e61f7fb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afed7cbcb4ec8" /><Relationship Type="http://schemas.openxmlformats.org/officeDocument/2006/relationships/theme" Target="/ppt/slideMasters/theme/theme1.xml" Id="Ra2fd3a85c9fa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afed7cbcb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97caa27b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f2af32042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69dfcc46b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7b3845b63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202e8fd5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c39bd1504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