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b766f874214b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94b3d4bf3f41c9"/>
  </p:sldMasterIdLst>
  <p:sldIdLst>
    <p:sldId xmlns:r="http://schemas.openxmlformats.org/officeDocument/2006/relationships" id="256" r:id="Rab7a6b7e7c4346ad"/>
    <p:sldId xmlns:r="http://schemas.openxmlformats.org/officeDocument/2006/relationships" id="257" r:id="R6eb0dcc4bf6a4710"/>
    <p:sldId xmlns:r="http://schemas.openxmlformats.org/officeDocument/2006/relationships" id="258" r:id="R5d239cbfad144ef8"/>
    <p:sldId xmlns:r="http://schemas.openxmlformats.org/officeDocument/2006/relationships" id="259" r:id="R49eee24a664349c7"/>
    <p:sldId xmlns:r="http://schemas.openxmlformats.org/officeDocument/2006/relationships" id="260" r:id="Rcca8e9578a314f3d"/>
    <p:sldId xmlns:r="http://schemas.openxmlformats.org/officeDocument/2006/relationships" id="261" r:id="Rb3ff795a78674b62"/>
    <p:sldId xmlns:r="http://schemas.openxmlformats.org/officeDocument/2006/relationships" id="262" r:id="Rc5192d7613af4f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94b3d4bf3f41c9" /><Relationship Type="http://schemas.openxmlformats.org/officeDocument/2006/relationships/slide" Target="/ppt/slides/slide1.xml" Id="Rab7a6b7e7c4346ad" /><Relationship Type="http://schemas.openxmlformats.org/officeDocument/2006/relationships/slide" Target="/ppt/slides/slide2.xml" Id="R6eb0dcc4bf6a4710" /><Relationship Type="http://schemas.openxmlformats.org/officeDocument/2006/relationships/slide" Target="/ppt/slides/slide3.xml" Id="R5d239cbfad144ef8" /><Relationship Type="http://schemas.openxmlformats.org/officeDocument/2006/relationships/slide" Target="/ppt/slides/slide4.xml" Id="R49eee24a664349c7" /><Relationship Type="http://schemas.openxmlformats.org/officeDocument/2006/relationships/slide" Target="/ppt/slides/slide5.xml" Id="Rcca8e9578a314f3d" /><Relationship Type="http://schemas.openxmlformats.org/officeDocument/2006/relationships/slide" Target="/ppt/slides/slide6.xml" Id="Rb3ff795a78674b62" /><Relationship Type="http://schemas.openxmlformats.org/officeDocument/2006/relationships/slide" Target="/ppt/slides/slide7.xml" Id="Rc5192d7613af4f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15a7d35f394d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d51886624343d0" /><Relationship Type="http://schemas.openxmlformats.org/officeDocument/2006/relationships/theme" Target="/ppt/slideMasters/theme/theme1.xml" Id="Rea80766a4daf4a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d51886624343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24511a04e4a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6f38d372e48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ecbe2a7f6f4e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7df0e50e04b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d416e3adb449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e645ddd1849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25191c89e746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GABLER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GABLER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62 207 484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−3 960 734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207 483 405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72 767 456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157 031 119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NORDIC INSURANCE AND PENSIONS AS  –  74,5 %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GABLER AS  –  14,1 %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BJERKVIK INVEST AS  –  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KINN AS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GJEDDEVANNET INVEST AS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LANDS INVEST 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Solheimsgaten 7E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13 07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post@gabler.no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www.gabler.no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916 485 387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AS</a:t>
            </a:r>
          </a:p>
        </p:txBody>
      </p:sp>
    </p:spTree>
  </p:cSld>
  <p:clrMapOvr>
    <a:masterClrMapping xmlns:a="http://schemas.openxmlformats.org/drawingml/2006/main"/>
  </p:clrMapOvr>
</p:sld>
</file>