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08a63b225345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09f288027d4d92"/>
  </p:sldMasterIdLst>
  <p:sldIdLst>
    <p:sldId xmlns:r="http://schemas.openxmlformats.org/officeDocument/2006/relationships" id="256" r:id="R681e13b9708c4c9d"/>
    <p:sldId xmlns:r="http://schemas.openxmlformats.org/officeDocument/2006/relationships" id="257" r:id="R268bc89fdb1c47df"/>
    <p:sldId xmlns:r="http://schemas.openxmlformats.org/officeDocument/2006/relationships" id="258" r:id="Re2db6139947a4eb2"/>
    <p:sldId xmlns:r="http://schemas.openxmlformats.org/officeDocument/2006/relationships" id="259" r:id="Rf83975c337064014"/>
    <p:sldId xmlns:r="http://schemas.openxmlformats.org/officeDocument/2006/relationships" id="260" r:id="R09cf8e04748c4e44"/>
    <p:sldId xmlns:r="http://schemas.openxmlformats.org/officeDocument/2006/relationships" id="261" r:id="Rb08e5768876c4dda"/>
    <p:sldId xmlns:r="http://schemas.openxmlformats.org/officeDocument/2006/relationships" id="262" r:id="R63cc386cd5e84b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09f288027d4d92" /><Relationship Type="http://schemas.openxmlformats.org/officeDocument/2006/relationships/slide" Target="/ppt/slides/slide1.xml" Id="R681e13b9708c4c9d" /><Relationship Type="http://schemas.openxmlformats.org/officeDocument/2006/relationships/slide" Target="/ppt/slides/slide2.xml" Id="R268bc89fdb1c47df" /><Relationship Type="http://schemas.openxmlformats.org/officeDocument/2006/relationships/slide" Target="/ppt/slides/slide3.xml" Id="Re2db6139947a4eb2" /><Relationship Type="http://schemas.openxmlformats.org/officeDocument/2006/relationships/slide" Target="/ppt/slides/slide4.xml" Id="Rf83975c337064014" /><Relationship Type="http://schemas.openxmlformats.org/officeDocument/2006/relationships/slide" Target="/ppt/slides/slide5.xml" Id="R09cf8e04748c4e44" /><Relationship Type="http://schemas.openxmlformats.org/officeDocument/2006/relationships/slide" Target="/ppt/slides/slide6.xml" Id="Rb08e5768876c4dda" /><Relationship Type="http://schemas.openxmlformats.org/officeDocument/2006/relationships/slide" Target="/ppt/slides/slide7.xml" Id="R63cc386cd5e84b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26097163147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bb4caf3464ad5" /><Relationship Type="http://schemas.openxmlformats.org/officeDocument/2006/relationships/theme" Target="/ppt/slideMasters/theme/theme1.xml" Id="R6ca74783485949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5bb4caf3464a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8a57094e840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79c6fb0244b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b8f32342b43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4bded42814e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4a3953f8742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a4d319d5e4f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a2e898aa540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SVENSEN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SVENSEN MASKIN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830 151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−299 415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240 402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5 364 251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INGE SVENSEN  –  59,8 %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BJØRN SCHOULTZ SVENSEN  –  20,2 %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HILDE-GUNN NYGÅRD  –  19,9 %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88 09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916 484 178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SVENSEN MASKIN AS</a:t>
            </a:r>
          </a:p>
        </p:txBody>
      </p:sp>
    </p:spTree>
  </p:cSld>
  <p:clrMapOvr>
    <a:masterClrMapping xmlns:a="http://schemas.openxmlformats.org/drawingml/2006/main"/>
  </p:clrMapOvr>
</p:sld>
</file>