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98d72b011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8f08dcd104c87"/>
  </p:sldMasterIdLst>
  <p:sldIdLst>
    <p:sldId xmlns:r="http://schemas.openxmlformats.org/officeDocument/2006/relationships" id="256" r:id="R7e4bce0291124aae"/>
    <p:sldId xmlns:r="http://schemas.openxmlformats.org/officeDocument/2006/relationships" id="257" r:id="R7f9a5415aa704e4d"/>
    <p:sldId xmlns:r="http://schemas.openxmlformats.org/officeDocument/2006/relationships" id="258" r:id="R867dd0b01e29458c"/>
    <p:sldId xmlns:r="http://schemas.openxmlformats.org/officeDocument/2006/relationships" id="259" r:id="Rda45a8c6813d40ed"/>
    <p:sldId xmlns:r="http://schemas.openxmlformats.org/officeDocument/2006/relationships" id="260" r:id="Rb389b772cb36461b"/>
    <p:sldId xmlns:r="http://schemas.openxmlformats.org/officeDocument/2006/relationships" id="261" r:id="R4a9789d52a624e8c"/>
    <p:sldId xmlns:r="http://schemas.openxmlformats.org/officeDocument/2006/relationships" id="262" r:id="R015737cf25b3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8f08dcd104c87" /><Relationship Type="http://schemas.openxmlformats.org/officeDocument/2006/relationships/slide" Target="/ppt/slides/slide1.xml" Id="R7e4bce0291124aae" /><Relationship Type="http://schemas.openxmlformats.org/officeDocument/2006/relationships/slide" Target="/ppt/slides/slide2.xml" Id="R7f9a5415aa704e4d" /><Relationship Type="http://schemas.openxmlformats.org/officeDocument/2006/relationships/slide" Target="/ppt/slides/slide3.xml" Id="R867dd0b01e29458c" /><Relationship Type="http://schemas.openxmlformats.org/officeDocument/2006/relationships/slide" Target="/ppt/slides/slide4.xml" Id="Rda45a8c6813d40ed" /><Relationship Type="http://schemas.openxmlformats.org/officeDocument/2006/relationships/slide" Target="/ppt/slides/slide5.xml" Id="Rb389b772cb36461b" /><Relationship Type="http://schemas.openxmlformats.org/officeDocument/2006/relationships/slide" Target="/ppt/slides/slide6.xml" Id="R4a9789d52a624e8c" /><Relationship Type="http://schemas.openxmlformats.org/officeDocument/2006/relationships/slide" Target="/ppt/slides/slide7.xml" Id="R015737cf25b3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de0df0811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e6d278784461" /><Relationship Type="http://schemas.openxmlformats.org/officeDocument/2006/relationships/theme" Target="/ppt/slideMasters/theme/theme1.xml" Id="R0b0ae82de718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7e6d27878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c0c2c53a3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4b140aa13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5d46eaef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cf41a775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3c765f16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f2b4117ce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112147039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PRECISO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11 863 318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Limihøgda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