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387b9114b247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8c7211bc3b44ed"/>
  </p:sldMasterIdLst>
  <p:sldIdLst>
    <p:sldId xmlns:r="http://schemas.openxmlformats.org/officeDocument/2006/relationships" id="256" r:id="R1a4abed60ac04b18"/>
    <p:sldId xmlns:r="http://schemas.openxmlformats.org/officeDocument/2006/relationships" id="257" r:id="R71a423dd769448af"/>
    <p:sldId xmlns:r="http://schemas.openxmlformats.org/officeDocument/2006/relationships" id="258" r:id="R5648f58e8bc54bdf"/>
    <p:sldId xmlns:r="http://schemas.openxmlformats.org/officeDocument/2006/relationships" id="259" r:id="R67eac2eaefb042c3"/>
    <p:sldId xmlns:r="http://schemas.openxmlformats.org/officeDocument/2006/relationships" id="260" r:id="R55e113f71cad4347"/>
    <p:sldId xmlns:r="http://schemas.openxmlformats.org/officeDocument/2006/relationships" id="261" r:id="R91b14d7173004277"/>
    <p:sldId xmlns:r="http://schemas.openxmlformats.org/officeDocument/2006/relationships" id="262" r:id="R7c821d9d43c24f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8c7211bc3b44ed" /><Relationship Type="http://schemas.openxmlformats.org/officeDocument/2006/relationships/slide" Target="/ppt/slides/slide1.xml" Id="R1a4abed60ac04b18" /><Relationship Type="http://schemas.openxmlformats.org/officeDocument/2006/relationships/slide" Target="/ppt/slides/slide2.xml" Id="R71a423dd769448af" /><Relationship Type="http://schemas.openxmlformats.org/officeDocument/2006/relationships/slide" Target="/ppt/slides/slide3.xml" Id="R5648f58e8bc54bdf" /><Relationship Type="http://schemas.openxmlformats.org/officeDocument/2006/relationships/slide" Target="/ppt/slides/slide4.xml" Id="R67eac2eaefb042c3" /><Relationship Type="http://schemas.openxmlformats.org/officeDocument/2006/relationships/slide" Target="/ppt/slides/slide5.xml" Id="R55e113f71cad4347" /><Relationship Type="http://schemas.openxmlformats.org/officeDocument/2006/relationships/slide" Target="/ppt/slides/slide6.xml" Id="R91b14d7173004277" /><Relationship Type="http://schemas.openxmlformats.org/officeDocument/2006/relationships/slide" Target="/ppt/slides/slide7.xml" Id="R7c821d9d43c24f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7708369b134a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701cc786d4c84" /><Relationship Type="http://schemas.openxmlformats.org/officeDocument/2006/relationships/theme" Target="/ppt/slideMasters/theme/theme1.xml" Id="R750e7784f2794e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701cc786d4c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0a940be7bb48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cd918b3214b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6270989324e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314dc3f723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99f2beaf47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78d19149c40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aa10052264e7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INKASSOKONSULENTEN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INKASSOKONSULENTEN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−112 232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THOR ASBJØRN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916 477 708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INKASSOKONSULENTEN AS</a:t>
            </a:r>
          </a:p>
        </p:txBody>
      </p:sp>
    </p:spTree>
  </p:cSld>
  <p:clrMapOvr>
    <a:masterClrMapping xmlns:a="http://schemas.openxmlformats.org/drawingml/2006/main"/>
  </p:clrMapOvr>
</p:sld>
</file>