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ed8020ff9545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784fd84ced4293"/>
  </p:sldMasterIdLst>
  <p:sldIdLst>
    <p:sldId xmlns:r="http://schemas.openxmlformats.org/officeDocument/2006/relationships" id="256" r:id="R340d4badad814c69"/>
    <p:sldId xmlns:r="http://schemas.openxmlformats.org/officeDocument/2006/relationships" id="257" r:id="Reedef4f324754dca"/>
    <p:sldId xmlns:r="http://schemas.openxmlformats.org/officeDocument/2006/relationships" id="258" r:id="R786feb83c76b48b5"/>
    <p:sldId xmlns:r="http://schemas.openxmlformats.org/officeDocument/2006/relationships" id="259" r:id="Raef77818e77e4c00"/>
    <p:sldId xmlns:r="http://schemas.openxmlformats.org/officeDocument/2006/relationships" id="260" r:id="Rcb0dc2f09a8c45d2"/>
    <p:sldId xmlns:r="http://schemas.openxmlformats.org/officeDocument/2006/relationships" id="261" r:id="Rc10f0f685a5c4f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784fd84ced4293" /><Relationship Type="http://schemas.openxmlformats.org/officeDocument/2006/relationships/slide" Target="/ppt/slides/slide1.xml" Id="R340d4badad814c69" /><Relationship Type="http://schemas.openxmlformats.org/officeDocument/2006/relationships/slide" Target="/ppt/slides/slide2.xml" Id="Reedef4f324754dca" /><Relationship Type="http://schemas.openxmlformats.org/officeDocument/2006/relationships/slide" Target="/ppt/slides/slide3.xml" Id="R786feb83c76b48b5" /><Relationship Type="http://schemas.openxmlformats.org/officeDocument/2006/relationships/slide" Target="/ppt/slides/slide4.xml" Id="Raef77818e77e4c00" /><Relationship Type="http://schemas.openxmlformats.org/officeDocument/2006/relationships/slide" Target="/ppt/slides/slide5.xml" Id="Rcb0dc2f09a8c45d2" /><Relationship Type="http://schemas.openxmlformats.org/officeDocument/2006/relationships/slide" Target="/ppt/slides/slide6.xml" Id="Rc10f0f685a5c4f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30618f57d341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dad0a542a42f6" /><Relationship Type="http://schemas.openxmlformats.org/officeDocument/2006/relationships/theme" Target="/ppt/slideMasters/theme/theme1.xml" Id="Re3414068625c4c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6dad0a542a42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0ef519fac4c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ddacd0dbf44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1ed7cc68443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59308685b4e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f9755cdbf4b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ed914210d49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INKASSOKONSULENTEN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