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fd6e715af940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dfcaf3e979428f"/>
  </p:sldMasterIdLst>
  <p:sldIdLst>
    <p:sldId xmlns:r="http://schemas.openxmlformats.org/officeDocument/2006/relationships" id="256" r:id="Rf60eb4e2b01f48bd"/>
    <p:sldId xmlns:r="http://schemas.openxmlformats.org/officeDocument/2006/relationships" id="257" r:id="R9e0372ddc576450f"/>
    <p:sldId xmlns:r="http://schemas.openxmlformats.org/officeDocument/2006/relationships" id="258" r:id="R1290ae7ad1de4e55"/>
    <p:sldId xmlns:r="http://schemas.openxmlformats.org/officeDocument/2006/relationships" id="259" r:id="R7aa6881d619448c9"/>
    <p:sldId xmlns:r="http://schemas.openxmlformats.org/officeDocument/2006/relationships" id="260" r:id="Rfd20ae0c3f14428b"/>
    <p:sldId xmlns:r="http://schemas.openxmlformats.org/officeDocument/2006/relationships" id="261" r:id="Rca084bb805ae472f"/>
    <p:sldId xmlns:r="http://schemas.openxmlformats.org/officeDocument/2006/relationships" id="262" r:id="R3439ad9e04cb48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fcaf3e979428f" /><Relationship Type="http://schemas.openxmlformats.org/officeDocument/2006/relationships/slide" Target="/ppt/slides/slide1.xml" Id="Rf60eb4e2b01f48bd" /><Relationship Type="http://schemas.openxmlformats.org/officeDocument/2006/relationships/slide" Target="/ppt/slides/slide2.xml" Id="R9e0372ddc576450f" /><Relationship Type="http://schemas.openxmlformats.org/officeDocument/2006/relationships/slide" Target="/ppt/slides/slide3.xml" Id="R1290ae7ad1de4e55" /><Relationship Type="http://schemas.openxmlformats.org/officeDocument/2006/relationships/slide" Target="/ppt/slides/slide4.xml" Id="R7aa6881d619448c9" /><Relationship Type="http://schemas.openxmlformats.org/officeDocument/2006/relationships/slide" Target="/ppt/slides/slide5.xml" Id="Rfd20ae0c3f14428b" /><Relationship Type="http://schemas.openxmlformats.org/officeDocument/2006/relationships/slide" Target="/ppt/slides/slide6.xml" Id="Rca084bb805ae472f" /><Relationship Type="http://schemas.openxmlformats.org/officeDocument/2006/relationships/slide" Target="/ppt/slides/slide7.xml" Id="R3439ad9e04cb48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ec55a801044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4cfe666a946e5" /><Relationship Type="http://schemas.openxmlformats.org/officeDocument/2006/relationships/theme" Target="/ppt/slideMasters/theme/theme1.xml" Id="R07b430dbb0734d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4cfe666a946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f5d429f33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af97d59b0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ea5f8a65541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6825a65e749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af010208d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c2787d2714f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df424e05044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MASHUA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MASHUA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1 719 381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7 406 503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MØKSTER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Høgeveien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916 468 164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