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7e5bbdecb84e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78b1e0e0c4725"/>
  </p:sldMasterIdLst>
  <p:sldIdLst>
    <p:sldId xmlns:r="http://schemas.openxmlformats.org/officeDocument/2006/relationships" id="256" r:id="R083064cebad94906"/>
    <p:sldId xmlns:r="http://schemas.openxmlformats.org/officeDocument/2006/relationships" id="257" r:id="Rfb6f57889bd94b9c"/>
    <p:sldId xmlns:r="http://schemas.openxmlformats.org/officeDocument/2006/relationships" id="258" r:id="Rfa2dcb0493104d33"/>
    <p:sldId xmlns:r="http://schemas.openxmlformats.org/officeDocument/2006/relationships" id="259" r:id="R62abb0ef98734d93"/>
    <p:sldId xmlns:r="http://schemas.openxmlformats.org/officeDocument/2006/relationships" id="260" r:id="R1e6c2961c8b14606"/>
    <p:sldId xmlns:r="http://schemas.openxmlformats.org/officeDocument/2006/relationships" id="261" r:id="R8e4a8e12b29446ce"/>
    <p:sldId xmlns:r="http://schemas.openxmlformats.org/officeDocument/2006/relationships" id="262" r:id="Rc035e3a4bfe1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78b1e0e0c4725" /><Relationship Type="http://schemas.openxmlformats.org/officeDocument/2006/relationships/slide" Target="/ppt/slides/slide1.xml" Id="R083064cebad94906" /><Relationship Type="http://schemas.openxmlformats.org/officeDocument/2006/relationships/slide" Target="/ppt/slides/slide2.xml" Id="Rfb6f57889bd94b9c" /><Relationship Type="http://schemas.openxmlformats.org/officeDocument/2006/relationships/slide" Target="/ppt/slides/slide3.xml" Id="Rfa2dcb0493104d33" /><Relationship Type="http://schemas.openxmlformats.org/officeDocument/2006/relationships/slide" Target="/ppt/slides/slide4.xml" Id="R62abb0ef98734d93" /><Relationship Type="http://schemas.openxmlformats.org/officeDocument/2006/relationships/slide" Target="/ppt/slides/slide5.xml" Id="R1e6c2961c8b14606" /><Relationship Type="http://schemas.openxmlformats.org/officeDocument/2006/relationships/slide" Target="/ppt/slides/slide6.xml" Id="R8e4a8e12b29446ce" /><Relationship Type="http://schemas.openxmlformats.org/officeDocument/2006/relationships/slide" Target="/ppt/slides/slide7.xml" Id="Rc035e3a4bfe1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59315161a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ae26db264474f" /><Relationship Type="http://schemas.openxmlformats.org/officeDocument/2006/relationships/theme" Target="/ppt/slideMasters/theme/theme1.xml" Id="R82bff5c3cc06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fae26db26447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6da56a3c74f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56eb57bb6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7aa3c22474d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73ecfcd3e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c32ca00a8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195a675b5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9d466a6e5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KARIANNE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1 595 918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5 111 164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MØKSTER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Skogstøstraen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916 468 156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INVEST AS</a:t>
            </a:r>
          </a:p>
        </p:txBody>
      </p:sp>
    </p:spTree>
  </p:cSld>
  <p:clrMapOvr>
    <a:masterClrMapping xmlns:a="http://schemas.openxmlformats.org/drawingml/2006/main"/>
  </p:clrMapOvr>
</p:sld>
</file>