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fffdc81cd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b6b421eb247ff"/>
  </p:sldMasterIdLst>
  <p:sldIdLst>
    <p:sldId xmlns:r="http://schemas.openxmlformats.org/officeDocument/2006/relationships" id="256" r:id="R30068ca38964491f"/>
    <p:sldId xmlns:r="http://schemas.openxmlformats.org/officeDocument/2006/relationships" id="257" r:id="R7a5a5ad7c6814861"/>
    <p:sldId xmlns:r="http://schemas.openxmlformats.org/officeDocument/2006/relationships" id="258" r:id="R3937767e3bf741bc"/>
    <p:sldId xmlns:r="http://schemas.openxmlformats.org/officeDocument/2006/relationships" id="259" r:id="Rffc5a3de08ab4157"/>
    <p:sldId xmlns:r="http://schemas.openxmlformats.org/officeDocument/2006/relationships" id="260" r:id="R68d85abe78ca4494"/>
    <p:sldId xmlns:r="http://schemas.openxmlformats.org/officeDocument/2006/relationships" id="261" r:id="Re528721f7e734d15"/>
    <p:sldId xmlns:r="http://schemas.openxmlformats.org/officeDocument/2006/relationships" id="262" r:id="R82b7140fc664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b6b421eb247ff" /><Relationship Type="http://schemas.openxmlformats.org/officeDocument/2006/relationships/slide" Target="/ppt/slides/slide1.xml" Id="R30068ca38964491f" /><Relationship Type="http://schemas.openxmlformats.org/officeDocument/2006/relationships/slide" Target="/ppt/slides/slide2.xml" Id="R7a5a5ad7c6814861" /><Relationship Type="http://schemas.openxmlformats.org/officeDocument/2006/relationships/slide" Target="/ppt/slides/slide3.xml" Id="R3937767e3bf741bc" /><Relationship Type="http://schemas.openxmlformats.org/officeDocument/2006/relationships/slide" Target="/ppt/slides/slide4.xml" Id="Rffc5a3de08ab4157" /><Relationship Type="http://schemas.openxmlformats.org/officeDocument/2006/relationships/slide" Target="/ppt/slides/slide5.xml" Id="R68d85abe78ca4494" /><Relationship Type="http://schemas.openxmlformats.org/officeDocument/2006/relationships/slide" Target="/ppt/slides/slide6.xml" Id="Re528721f7e734d15" /><Relationship Type="http://schemas.openxmlformats.org/officeDocument/2006/relationships/slide" Target="/ppt/slides/slide7.xml" Id="R82b7140fc664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971dbfcef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aa85a4ae4a76" /><Relationship Type="http://schemas.openxmlformats.org/officeDocument/2006/relationships/theme" Target="/ppt/slideMasters/theme/theme1.xml" Id="R820f5a9b72af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0aa85a4ae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0d61a6af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4e218232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0cbf9878a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57624b81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51e5c90b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dc8a36d4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4259d7f3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10 758 409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11 809 509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ZETLITZ NESSLER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VZN INVEST AS</a:t>
            </a:r>
          </a:p>
        </p:txBody>
      </p:sp>
    </p:spTree>
  </p:cSld>
  <p:clrMapOvr>
    <a:masterClrMapping xmlns:a="http://schemas.openxmlformats.org/drawingml/2006/main"/>
  </p:clrMapOvr>
</p:sld>
</file>