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8f18ff46e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e2687d7384108"/>
  </p:sldMasterIdLst>
  <p:sldIdLst>
    <p:sldId xmlns:r="http://schemas.openxmlformats.org/officeDocument/2006/relationships" id="256" r:id="R8ec3556043e640b3"/>
    <p:sldId xmlns:r="http://schemas.openxmlformats.org/officeDocument/2006/relationships" id="257" r:id="R04a366af951643e3"/>
    <p:sldId xmlns:r="http://schemas.openxmlformats.org/officeDocument/2006/relationships" id="258" r:id="Rec53b8f1bad94d3e"/>
    <p:sldId xmlns:r="http://schemas.openxmlformats.org/officeDocument/2006/relationships" id="259" r:id="R00df682cb0a04247"/>
    <p:sldId xmlns:r="http://schemas.openxmlformats.org/officeDocument/2006/relationships" id="260" r:id="R6a8e8795649547ce"/>
    <p:sldId xmlns:r="http://schemas.openxmlformats.org/officeDocument/2006/relationships" id="261" r:id="Rac51a748a257469d"/>
    <p:sldId xmlns:r="http://schemas.openxmlformats.org/officeDocument/2006/relationships" id="262" r:id="R07e699d784de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e2687d7384108" /><Relationship Type="http://schemas.openxmlformats.org/officeDocument/2006/relationships/slide" Target="/ppt/slides/slide1.xml" Id="R8ec3556043e640b3" /><Relationship Type="http://schemas.openxmlformats.org/officeDocument/2006/relationships/slide" Target="/ppt/slides/slide2.xml" Id="R04a366af951643e3" /><Relationship Type="http://schemas.openxmlformats.org/officeDocument/2006/relationships/slide" Target="/ppt/slides/slide3.xml" Id="Rec53b8f1bad94d3e" /><Relationship Type="http://schemas.openxmlformats.org/officeDocument/2006/relationships/slide" Target="/ppt/slides/slide4.xml" Id="R00df682cb0a04247" /><Relationship Type="http://schemas.openxmlformats.org/officeDocument/2006/relationships/slide" Target="/ppt/slides/slide5.xml" Id="R6a8e8795649547ce" /><Relationship Type="http://schemas.openxmlformats.org/officeDocument/2006/relationships/slide" Target="/ppt/slides/slide6.xml" Id="Rac51a748a257469d" /><Relationship Type="http://schemas.openxmlformats.org/officeDocument/2006/relationships/slide" Target="/ppt/slides/slide7.xml" Id="R07e699d784de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55b867979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f7d7c9244af8" /><Relationship Type="http://schemas.openxmlformats.org/officeDocument/2006/relationships/theme" Target="/ppt/slideMasters/theme/theme1.xml" Id="Rd4381d52309d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ef7d7c924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5c023f74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e3b02295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8706760ac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a25a137e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3d3983ba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503d99c7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4c684cc89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ZETLITZ NESSLER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