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42e2c387c42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05830b4f0491b"/>
  </p:sldMasterIdLst>
  <p:sldIdLst>
    <p:sldId xmlns:r="http://schemas.openxmlformats.org/officeDocument/2006/relationships" id="256" r:id="R3dfdd26df84945a1"/>
    <p:sldId xmlns:r="http://schemas.openxmlformats.org/officeDocument/2006/relationships" id="257" r:id="Rb4828a28d3584ff2"/>
    <p:sldId xmlns:r="http://schemas.openxmlformats.org/officeDocument/2006/relationships" id="258" r:id="R1973e7b153874d84"/>
    <p:sldId xmlns:r="http://schemas.openxmlformats.org/officeDocument/2006/relationships" id="259" r:id="Rcdc8d9e4b4c44a4c"/>
    <p:sldId xmlns:r="http://schemas.openxmlformats.org/officeDocument/2006/relationships" id="260" r:id="Rfd447f5df5944d8c"/>
    <p:sldId xmlns:r="http://schemas.openxmlformats.org/officeDocument/2006/relationships" id="261" r:id="Rb3f9bd2dfd0247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05830b4f0491b" /><Relationship Type="http://schemas.openxmlformats.org/officeDocument/2006/relationships/slide" Target="/ppt/slides/slide1.xml" Id="R3dfdd26df84945a1" /><Relationship Type="http://schemas.openxmlformats.org/officeDocument/2006/relationships/slide" Target="/ppt/slides/slide2.xml" Id="Rb4828a28d3584ff2" /><Relationship Type="http://schemas.openxmlformats.org/officeDocument/2006/relationships/slide" Target="/ppt/slides/slide3.xml" Id="R1973e7b153874d84" /><Relationship Type="http://schemas.openxmlformats.org/officeDocument/2006/relationships/slide" Target="/ppt/slides/slide4.xml" Id="Rcdc8d9e4b4c44a4c" /><Relationship Type="http://schemas.openxmlformats.org/officeDocument/2006/relationships/slide" Target="/ppt/slides/slide5.xml" Id="Rfd447f5df5944d8c" /><Relationship Type="http://schemas.openxmlformats.org/officeDocument/2006/relationships/slide" Target="/ppt/slides/slide6.xml" Id="Rb3f9bd2dfd0247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f643fd157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e4ad01e924915" /><Relationship Type="http://schemas.openxmlformats.org/officeDocument/2006/relationships/theme" Target="/ppt/slideMasters/theme/theme1.xml" Id="R3817bb496b2c4b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e4ad01e9249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5389cdb9e4d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0ce43e855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07526ca8b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a4adbf26741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5987d4a7942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6561efd9743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SZN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Skogstøstraen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916 465 734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SZN INVEST AS</a:t>
            </a:r>
          </a:p>
        </p:txBody>
      </p:sp>
    </p:spTree>
  </p:cSld>
  <p:clrMapOvr>
    <a:masterClrMapping xmlns:a="http://schemas.openxmlformats.org/drawingml/2006/main"/>
  </p:clrMapOvr>
</p:sld>
</file>