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ee488da1f742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404915c1bd48c0"/>
  </p:sldMasterIdLst>
  <p:sldIdLst>
    <p:sldId xmlns:r="http://schemas.openxmlformats.org/officeDocument/2006/relationships" id="256" r:id="Ra5b1075ac7964b75"/>
    <p:sldId xmlns:r="http://schemas.openxmlformats.org/officeDocument/2006/relationships" id="257" r:id="R8ef20dada0f24e04"/>
    <p:sldId xmlns:r="http://schemas.openxmlformats.org/officeDocument/2006/relationships" id="258" r:id="R33dcb2ae82724134"/>
    <p:sldId xmlns:r="http://schemas.openxmlformats.org/officeDocument/2006/relationships" id="259" r:id="R4cd6d47ec81640e3"/>
    <p:sldId xmlns:r="http://schemas.openxmlformats.org/officeDocument/2006/relationships" id="260" r:id="Re8ba527d3e374323"/>
    <p:sldId xmlns:r="http://schemas.openxmlformats.org/officeDocument/2006/relationships" id="261" r:id="Ra29d2e11eec34b6c"/>
    <p:sldId xmlns:r="http://schemas.openxmlformats.org/officeDocument/2006/relationships" id="262" r:id="Rf4cdd76d4a6640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404915c1bd48c0" /><Relationship Type="http://schemas.openxmlformats.org/officeDocument/2006/relationships/slide" Target="/ppt/slides/slide1.xml" Id="Ra5b1075ac7964b75" /><Relationship Type="http://schemas.openxmlformats.org/officeDocument/2006/relationships/slide" Target="/ppt/slides/slide2.xml" Id="R8ef20dada0f24e04" /><Relationship Type="http://schemas.openxmlformats.org/officeDocument/2006/relationships/slide" Target="/ppt/slides/slide3.xml" Id="R33dcb2ae82724134" /><Relationship Type="http://schemas.openxmlformats.org/officeDocument/2006/relationships/slide" Target="/ppt/slides/slide4.xml" Id="R4cd6d47ec81640e3" /><Relationship Type="http://schemas.openxmlformats.org/officeDocument/2006/relationships/slide" Target="/ppt/slides/slide5.xml" Id="Re8ba527d3e374323" /><Relationship Type="http://schemas.openxmlformats.org/officeDocument/2006/relationships/slide" Target="/ppt/slides/slide6.xml" Id="Ra29d2e11eec34b6c" /><Relationship Type="http://schemas.openxmlformats.org/officeDocument/2006/relationships/slide" Target="/ppt/slides/slide7.xml" Id="Rf4cdd76d4a6640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d4f540638046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ea3fee35a426a" /><Relationship Type="http://schemas.openxmlformats.org/officeDocument/2006/relationships/theme" Target="/ppt/slideMasters/theme/theme1.xml" Id="R4018c6df4aba4a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7ea3fee35a42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95e7367694a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c211dcaf44f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63f05d5fd44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ef67a58ba4f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a574c71e646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c3c9d53b442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12a3e35ac47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KZN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KZN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KZN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KZN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KZN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KZN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2 385 059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9 701 896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10 639 104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KZN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KATRINE ZETLITZ NESSLER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KZN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Skogstøstraen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916 465 602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KZN INVEST AS</a:t>
            </a:r>
          </a:p>
        </p:txBody>
      </p:sp>
    </p:spTree>
  </p:cSld>
  <p:clrMapOvr>
    <a:masterClrMapping xmlns:a="http://schemas.openxmlformats.org/drawingml/2006/main"/>
  </p:clrMapOvr>
</p:sld>
</file>