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a00d88e12f49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c48447962c42b3"/>
  </p:sldMasterIdLst>
  <p:sldIdLst>
    <p:sldId xmlns:r="http://schemas.openxmlformats.org/officeDocument/2006/relationships" id="256" r:id="R77ba1950a9664731"/>
    <p:sldId xmlns:r="http://schemas.openxmlformats.org/officeDocument/2006/relationships" id="257" r:id="Rda554ec057d147cd"/>
    <p:sldId xmlns:r="http://schemas.openxmlformats.org/officeDocument/2006/relationships" id="258" r:id="Ra2200f03f6ba4fad"/>
    <p:sldId xmlns:r="http://schemas.openxmlformats.org/officeDocument/2006/relationships" id="259" r:id="R1cd3061d0e684596"/>
    <p:sldId xmlns:r="http://schemas.openxmlformats.org/officeDocument/2006/relationships" id="260" r:id="R053e3b18a5204556"/>
    <p:sldId xmlns:r="http://schemas.openxmlformats.org/officeDocument/2006/relationships" id="261" r:id="Rbd99034105d44299"/>
    <p:sldId xmlns:r="http://schemas.openxmlformats.org/officeDocument/2006/relationships" id="262" r:id="Rd837407dd6c241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48447962c42b3" /><Relationship Type="http://schemas.openxmlformats.org/officeDocument/2006/relationships/slide" Target="/ppt/slides/slide1.xml" Id="R77ba1950a9664731" /><Relationship Type="http://schemas.openxmlformats.org/officeDocument/2006/relationships/slide" Target="/ppt/slides/slide2.xml" Id="Rda554ec057d147cd" /><Relationship Type="http://schemas.openxmlformats.org/officeDocument/2006/relationships/slide" Target="/ppt/slides/slide3.xml" Id="Ra2200f03f6ba4fad" /><Relationship Type="http://schemas.openxmlformats.org/officeDocument/2006/relationships/slide" Target="/ppt/slides/slide4.xml" Id="R1cd3061d0e684596" /><Relationship Type="http://schemas.openxmlformats.org/officeDocument/2006/relationships/slide" Target="/ppt/slides/slide5.xml" Id="R053e3b18a5204556" /><Relationship Type="http://schemas.openxmlformats.org/officeDocument/2006/relationships/slide" Target="/ppt/slides/slide6.xml" Id="Rbd99034105d44299" /><Relationship Type="http://schemas.openxmlformats.org/officeDocument/2006/relationships/slide" Target="/ppt/slides/slide7.xml" Id="Rd837407dd6c241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e3f771dd44a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87ec5b81f4387" /><Relationship Type="http://schemas.openxmlformats.org/officeDocument/2006/relationships/theme" Target="/ppt/slideMasters/theme/theme1.xml" Id="R5cf1a5931a8745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487ec5b81f43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40fa4767b48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d3136b1e440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4acb28edc4f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f7d1e75064c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a4fb2ab904a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4150885534d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da9e23d2a45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VIKASI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VIKASI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737 553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6 758 371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7 277 381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JORUNN MØKSTER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916 465 289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