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aa895ad1c94c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ff07980b00486a"/>
  </p:sldMasterIdLst>
  <p:sldIdLst>
    <p:sldId xmlns:r="http://schemas.openxmlformats.org/officeDocument/2006/relationships" id="256" r:id="R345bd2f42a954aaf"/>
    <p:sldId xmlns:r="http://schemas.openxmlformats.org/officeDocument/2006/relationships" id="257" r:id="R39508a9387af4562"/>
    <p:sldId xmlns:r="http://schemas.openxmlformats.org/officeDocument/2006/relationships" id="258" r:id="R70eb3926938648ef"/>
    <p:sldId xmlns:r="http://schemas.openxmlformats.org/officeDocument/2006/relationships" id="259" r:id="Rb5966c736e08405c"/>
    <p:sldId xmlns:r="http://schemas.openxmlformats.org/officeDocument/2006/relationships" id="260" r:id="R3994ba4ccdf64e46"/>
    <p:sldId xmlns:r="http://schemas.openxmlformats.org/officeDocument/2006/relationships" id="261" r:id="Rd7d9909425d5406a"/>
    <p:sldId xmlns:r="http://schemas.openxmlformats.org/officeDocument/2006/relationships" id="262" r:id="R709ea3ba75954c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ff07980b00486a" /><Relationship Type="http://schemas.openxmlformats.org/officeDocument/2006/relationships/slide" Target="/ppt/slides/slide1.xml" Id="R345bd2f42a954aaf" /><Relationship Type="http://schemas.openxmlformats.org/officeDocument/2006/relationships/slide" Target="/ppt/slides/slide2.xml" Id="R39508a9387af4562" /><Relationship Type="http://schemas.openxmlformats.org/officeDocument/2006/relationships/slide" Target="/ppt/slides/slide3.xml" Id="R70eb3926938648ef" /><Relationship Type="http://schemas.openxmlformats.org/officeDocument/2006/relationships/slide" Target="/ppt/slides/slide4.xml" Id="Rb5966c736e08405c" /><Relationship Type="http://schemas.openxmlformats.org/officeDocument/2006/relationships/slide" Target="/ppt/slides/slide5.xml" Id="R3994ba4ccdf64e46" /><Relationship Type="http://schemas.openxmlformats.org/officeDocument/2006/relationships/slide" Target="/ppt/slides/slide6.xml" Id="Rd7d9909425d5406a" /><Relationship Type="http://schemas.openxmlformats.org/officeDocument/2006/relationships/slide" Target="/ppt/slides/slide7.xml" Id="R709ea3ba75954c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0fbb109b5b4a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9bbb98d2f4912" /><Relationship Type="http://schemas.openxmlformats.org/officeDocument/2006/relationships/theme" Target="/ppt/slideMasters/theme/theme1.xml" Id="R6c864c8fe23a43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c9bbb98d2f49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e37de4efc41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9dd00955943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63d2368174a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6d3ba767740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a9875f0ab4f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c80f8720e44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f3b4ed7094c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VIGDA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VIGDA AS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729 445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767 025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ERIK LANGMO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Valsetvegen 240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916 391 439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