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0547564a0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2c860dbce4437"/>
  </p:sldMasterIdLst>
  <p:sldIdLst>
    <p:sldId xmlns:r="http://schemas.openxmlformats.org/officeDocument/2006/relationships" id="256" r:id="R98a4d8171dd04c0d"/>
    <p:sldId xmlns:r="http://schemas.openxmlformats.org/officeDocument/2006/relationships" id="257" r:id="R68c502f32ce2446e"/>
    <p:sldId xmlns:r="http://schemas.openxmlformats.org/officeDocument/2006/relationships" id="258" r:id="R89baedb439ff4211"/>
    <p:sldId xmlns:r="http://schemas.openxmlformats.org/officeDocument/2006/relationships" id="259" r:id="Rf44d792596fb40a5"/>
    <p:sldId xmlns:r="http://schemas.openxmlformats.org/officeDocument/2006/relationships" id="260" r:id="Racb2e4f26c3746bb"/>
    <p:sldId xmlns:r="http://schemas.openxmlformats.org/officeDocument/2006/relationships" id="261" r:id="R4984959dd8fe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2c860dbce4437" /><Relationship Type="http://schemas.openxmlformats.org/officeDocument/2006/relationships/slide" Target="/ppt/slides/slide1.xml" Id="R98a4d8171dd04c0d" /><Relationship Type="http://schemas.openxmlformats.org/officeDocument/2006/relationships/slide" Target="/ppt/slides/slide2.xml" Id="R68c502f32ce2446e" /><Relationship Type="http://schemas.openxmlformats.org/officeDocument/2006/relationships/slide" Target="/ppt/slides/slide3.xml" Id="R89baedb439ff4211" /><Relationship Type="http://schemas.openxmlformats.org/officeDocument/2006/relationships/slide" Target="/ppt/slides/slide4.xml" Id="Rf44d792596fb40a5" /><Relationship Type="http://schemas.openxmlformats.org/officeDocument/2006/relationships/slide" Target="/ppt/slides/slide5.xml" Id="Racb2e4f26c3746bb" /><Relationship Type="http://schemas.openxmlformats.org/officeDocument/2006/relationships/slide" Target="/ppt/slides/slide6.xml" Id="R4984959dd8fe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820e9d307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946a5da94f23" /><Relationship Type="http://schemas.openxmlformats.org/officeDocument/2006/relationships/theme" Target="/ppt/slideMasters/theme/theme1.xml" Id="R903b1a0ac35f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a946a5da9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0b646b93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9c66ff49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7205a0a5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4d9c50c7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c5c26198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a16ece9a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