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2ba2416f8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3b3157dc14b0b"/>
  </p:sldMasterIdLst>
  <p:sldIdLst>
    <p:sldId xmlns:r="http://schemas.openxmlformats.org/officeDocument/2006/relationships" id="256" r:id="R8a562812cd9e48fc"/>
    <p:sldId xmlns:r="http://schemas.openxmlformats.org/officeDocument/2006/relationships" id="257" r:id="R21ea1500307f47fc"/>
    <p:sldId xmlns:r="http://schemas.openxmlformats.org/officeDocument/2006/relationships" id="258" r:id="Rb868c69861da40dc"/>
    <p:sldId xmlns:r="http://schemas.openxmlformats.org/officeDocument/2006/relationships" id="259" r:id="Re08e789821174700"/>
    <p:sldId xmlns:r="http://schemas.openxmlformats.org/officeDocument/2006/relationships" id="260" r:id="R6084bdc59bbe4494"/>
    <p:sldId xmlns:r="http://schemas.openxmlformats.org/officeDocument/2006/relationships" id="261" r:id="R2367abb9122c438f"/>
    <p:sldId xmlns:r="http://schemas.openxmlformats.org/officeDocument/2006/relationships" id="262" r:id="R7d766fa66310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3b3157dc14b0b" /><Relationship Type="http://schemas.openxmlformats.org/officeDocument/2006/relationships/slide" Target="/ppt/slides/slide1.xml" Id="R8a562812cd9e48fc" /><Relationship Type="http://schemas.openxmlformats.org/officeDocument/2006/relationships/slide" Target="/ppt/slides/slide2.xml" Id="R21ea1500307f47fc" /><Relationship Type="http://schemas.openxmlformats.org/officeDocument/2006/relationships/slide" Target="/ppt/slides/slide3.xml" Id="Rb868c69861da40dc" /><Relationship Type="http://schemas.openxmlformats.org/officeDocument/2006/relationships/slide" Target="/ppt/slides/slide4.xml" Id="Re08e789821174700" /><Relationship Type="http://schemas.openxmlformats.org/officeDocument/2006/relationships/slide" Target="/ppt/slides/slide5.xml" Id="R6084bdc59bbe4494" /><Relationship Type="http://schemas.openxmlformats.org/officeDocument/2006/relationships/slide" Target="/ppt/slides/slide6.xml" Id="R2367abb9122c438f" /><Relationship Type="http://schemas.openxmlformats.org/officeDocument/2006/relationships/slide" Target="/ppt/slides/slide7.xml" Id="R7d766fa66310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79cf853fb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4901927b4e4a" /><Relationship Type="http://schemas.openxmlformats.org/officeDocument/2006/relationships/theme" Target="/ppt/slideMasters/theme/theme1.xml" Id="R88afe894ca28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94901927b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472e0537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2387c436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0a5ba84d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2cfd9bb6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b9224890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1b897674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e2275fe7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