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b63d7e143e4b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4908a3fcfc4824"/>
  </p:sldMasterIdLst>
  <p:sldIdLst>
    <p:sldId xmlns:r="http://schemas.openxmlformats.org/officeDocument/2006/relationships" id="256" r:id="Rbc0f832381ca4c80"/>
    <p:sldId xmlns:r="http://schemas.openxmlformats.org/officeDocument/2006/relationships" id="257" r:id="Rbc9d6f205bd7430b"/>
    <p:sldId xmlns:r="http://schemas.openxmlformats.org/officeDocument/2006/relationships" id="258" r:id="R6c7f693cfa5349ef"/>
    <p:sldId xmlns:r="http://schemas.openxmlformats.org/officeDocument/2006/relationships" id="259" r:id="R42b36e2670e74db3"/>
    <p:sldId xmlns:r="http://schemas.openxmlformats.org/officeDocument/2006/relationships" id="260" r:id="R3fe99dd43ac74553"/>
    <p:sldId xmlns:r="http://schemas.openxmlformats.org/officeDocument/2006/relationships" id="261" r:id="R2ae2e18a3a2145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908a3fcfc4824" /><Relationship Type="http://schemas.openxmlformats.org/officeDocument/2006/relationships/slide" Target="/ppt/slides/slide1.xml" Id="Rbc0f832381ca4c80" /><Relationship Type="http://schemas.openxmlformats.org/officeDocument/2006/relationships/slide" Target="/ppt/slides/slide2.xml" Id="Rbc9d6f205bd7430b" /><Relationship Type="http://schemas.openxmlformats.org/officeDocument/2006/relationships/slide" Target="/ppt/slides/slide3.xml" Id="R6c7f693cfa5349ef" /><Relationship Type="http://schemas.openxmlformats.org/officeDocument/2006/relationships/slide" Target="/ppt/slides/slide4.xml" Id="R42b36e2670e74db3" /><Relationship Type="http://schemas.openxmlformats.org/officeDocument/2006/relationships/slide" Target="/ppt/slides/slide5.xml" Id="R3fe99dd43ac74553" /><Relationship Type="http://schemas.openxmlformats.org/officeDocument/2006/relationships/slide" Target="/ppt/slides/slide6.xml" Id="R2ae2e18a3a2145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acf8304724b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1a4efee054e20" /><Relationship Type="http://schemas.openxmlformats.org/officeDocument/2006/relationships/theme" Target="/ppt/slideMasters/theme/theme1.xml" Id="R242f57f348d947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01a4efee054e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c247c106045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141079f7145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be530ab0f4c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94a283aff42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ac86e9cfa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33767cf2348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PREBEN MEHREN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17F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916 366 647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