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f768def48442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814eef2dbd4245"/>
  </p:sldMasterIdLst>
  <p:sldIdLst>
    <p:sldId xmlns:r="http://schemas.openxmlformats.org/officeDocument/2006/relationships" id="256" r:id="R293223ba87a24081"/>
    <p:sldId xmlns:r="http://schemas.openxmlformats.org/officeDocument/2006/relationships" id="257" r:id="R2bd7e650e2e84f05"/>
    <p:sldId xmlns:r="http://schemas.openxmlformats.org/officeDocument/2006/relationships" id="258" r:id="Rc20edb1d45f94aa5"/>
    <p:sldId xmlns:r="http://schemas.openxmlformats.org/officeDocument/2006/relationships" id="259" r:id="R13fa9bfc30934b38"/>
    <p:sldId xmlns:r="http://schemas.openxmlformats.org/officeDocument/2006/relationships" id="260" r:id="R8c3ab075905944a8"/>
    <p:sldId xmlns:r="http://schemas.openxmlformats.org/officeDocument/2006/relationships" id="261" r:id="Rfe43799ad8964693"/>
    <p:sldId xmlns:r="http://schemas.openxmlformats.org/officeDocument/2006/relationships" id="262" r:id="R4b072f476c9048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814eef2dbd4245" /><Relationship Type="http://schemas.openxmlformats.org/officeDocument/2006/relationships/slide" Target="/ppt/slides/slide1.xml" Id="R293223ba87a24081" /><Relationship Type="http://schemas.openxmlformats.org/officeDocument/2006/relationships/slide" Target="/ppt/slides/slide2.xml" Id="R2bd7e650e2e84f05" /><Relationship Type="http://schemas.openxmlformats.org/officeDocument/2006/relationships/slide" Target="/ppt/slides/slide3.xml" Id="Rc20edb1d45f94aa5" /><Relationship Type="http://schemas.openxmlformats.org/officeDocument/2006/relationships/slide" Target="/ppt/slides/slide4.xml" Id="R13fa9bfc30934b38" /><Relationship Type="http://schemas.openxmlformats.org/officeDocument/2006/relationships/slide" Target="/ppt/slides/slide5.xml" Id="R8c3ab075905944a8" /><Relationship Type="http://schemas.openxmlformats.org/officeDocument/2006/relationships/slide" Target="/ppt/slides/slide6.xml" Id="Rfe43799ad8964693" /><Relationship Type="http://schemas.openxmlformats.org/officeDocument/2006/relationships/slide" Target="/ppt/slides/slide7.xml" Id="R4b072f476c9048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0312bff57b45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f125b43a2421e" /><Relationship Type="http://schemas.openxmlformats.org/officeDocument/2006/relationships/theme" Target="/ppt/slideMasters/theme/theme1.xml" Id="R2b4fab66614242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7f125b43a242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b785d17de46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1cab4a20345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8aacd0dd542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34befafeb4b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5f69773b647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ea005288e40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c7dbbc4fc42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KVERNELAND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KVERNELAND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10 777 233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33 873 987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38 008 766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INVESTERING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916 334 397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KVERNELAND INVEST AS</a:t>
            </a:r>
          </a:p>
        </p:txBody>
      </p:sp>
    </p:spTree>
  </p:cSld>
  <p:clrMapOvr>
    <a:masterClrMapping xmlns:a="http://schemas.openxmlformats.org/drawingml/2006/main"/>
  </p:clrMapOvr>
</p:sld>
</file>