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0d3802b38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fa962809a4c05"/>
  </p:sldMasterIdLst>
  <p:sldIdLst>
    <p:sldId xmlns:r="http://schemas.openxmlformats.org/officeDocument/2006/relationships" id="256" r:id="R2bb4fd186c9f4d95"/>
    <p:sldId xmlns:r="http://schemas.openxmlformats.org/officeDocument/2006/relationships" id="257" r:id="R72c3f95a22d9468d"/>
    <p:sldId xmlns:r="http://schemas.openxmlformats.org/officeDocument/2006/relationships" id="258" r:id="Rc83b0f0e16bf4cae"/>
    <p:sldId xmlns:r="http://schemas.openxmlformats.org/officeDocument/2006/relationships" id="259" r:id="Rcdbfb6a3f46c4c2d"/>
    <p:sldId xmlns:r="http://schemas.openxmlformats.org/officeDocument/2006/relationships" id="260" r:id="R0b5d5bec8c18419c"/>
    <p:sldId xmlns:r="http://schemas.openxmlformats.org/officeDocument/2006/relationships" id="261" r:id="R1a6c3464ec7c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fa962809a4c05" /><Relationship Type="http://schemas.openxmlformats.org/officeDocument/2006/relationships/slide" Target="/ppt/slides/slide1.xml" Id="R2bb4fd186c9f4d95" /><Relationship Type="http://schemas.openxmlformats.org/officeDocument/2006/relationships/slide" Target="/ppt/slides/slide2.xml" Id="R72c3f95a22d9468d" /><Relationship Type="http://schemas.openxmlformats.org/officeDocument/2006/relationships/slide" Target="/ppt/slides/slide3.xml" Id="Rc83b0f0e16bf4cae" /><Relationship Type="http://schemas.openxmlformats.org/officeDocument/2006/relationships/slide" Target="/ppt/slides/slide4.xml" Id="Rcdbfb6a3f46c4c2d" /><Relationship Type="http://schemas.openxmlformats.org/officeDocument/2006/relationships/slide" Target="/ppt/slides/slide5.xml" Id="R0b5d5bec8c18419c" /><Relationship Type="http://schemas.openxmlformats.org/officeDocument/2006/relationships/slide" Target="/ppt/slides/slide6.xml" Id="R1a6c3464ec7c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7689616c2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41adab84249ba" /><Relationship Type="http://schemas.openxmlformats.org/officeDocument/2006/relationships/theme" Target="/ppt/slideMasters/theme/theme1.xml" Id="R38c581370730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41adab842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c79728ea3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7f6cbe55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12b1097c9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1993a309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b091d377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8701effdd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