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3e19c73fb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33264b1c44645"/>
  </p:sldMasterIdLst>
  <p:sldIdLst>
    <p:sldId xmlns:r="http://schemas.openxmlformats.org/officeDocument/2006/relationships" id="256" r:id="Re3aa2718537f4b62"/>
    <p:sldId xmlns:r="http://schemas.openxmlformats.org/officeDocument/2006/relationships" id="257" r:id="R8253646f231146d6"/>
    <p:sldId xmlns:r="http://schemas.openxmlformats.org/officeDocument/2006/relationships" id="258" r:id="R67734e0f8a1d4884"/>
    <p:sldId xmlns:r="http://schemas.openxmlformats.org/officeDocument/2006/relationships" id="259" r:id="R5216789a53ea4014"/>
    <p:sldId xmlns:r="http://schemas.openxmlformats.org/officeDocument/2006/relationships" id="260" r:id="R2b99425acb7f48be"/>
    <p:sldId xmlns:r="http://schemas.openxmlformats.org/officeDocument/2006/relationships" id="261" r:id="R7d90dcc6e91c4871"/>
    <p:sldId xmlns:r="http://schemas.openxmlformats.org/officeDocument/2006/relationships" id="262" r:id="Rd90f77154753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33264b1c44645" /><Relationship Type="http://schemas.openxmlformats.org/officeDocument/2006/relationships/slide" Target="/ppt/slides/slide1.xml" Id="Re3aa2718537f4b62" /><Relationship Type="http://schemas.openxmlformats.org/officeDocument/2006/relationships/slide" Target="/ppt/slides/slide2.xml" Id="R8253646f231146d6" /><Relationship Type="http://schemas.openxmlformats.org/officeDocument/2006/relationships/slide" Target="/ppt/slides/slide3.xml" Id="R67734e0f8a1d4884" /><Relationship Type="http://schemas.openxmlformats.org/officeDocument/2006/relationships/slide" Target="/ppt/slides/slide4.xml" Id="R5216789a53ea4014" /><Relationship Type="http://schemas.openxmlformats.org/officeDocument/2006/relationships/slide" Target="/ppt/slides/slide5.xml" Id="R2b99425acb7f48be" /><Relationship Type="http://schemas.openxmlformats.org/officeDocument/2006/relationships/slide" Target="/ppt/slides/slide6.xml" Id="R7d90dcc6e91c4871" /><Relationship Type="http://schemas.openxmlformats.org/officeDocument/2006/relationships/slide" Target="/ppt/slides/slide7.xml" Id="Rd90f77154753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089c05ae6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ec0d97314efd" /><Relationship Type="http://schemas.openxmlformats.org/officeDocument/2006/relationships/theme" Target="/ppt/slideMasters/theme/theme1.xml" Id="R6aaf19162003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2ec0d9731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0ca7446cc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b890db8b6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299c8db10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63ad6622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609aae2f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66661106a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692e3b2e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EIRIK THORSDAHL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