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3327fa116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61da16cf74db8"/>
  </p:sldMasterIdLst>
  <p:sldIdLst>
    <p:sldId xmlns:r="http://schemas.openxmlformats.org/officeDocument/2006/relationships" id="256" r:id="R592436a959f149e1"/>
    <p:sldId xmlns:r="http://schemas.openxmlformats.org/officeDocument/2006/relationships" id="257" r:id="R5bbdb718e99142d9"/>
    <p:sldId xmlns:r="http://schemas.openxmlformats.org/officeDocument/2006/relationships" id="258" r:id="Rb0c4ad7d8e8f4849"/>
    <p:sldId xmlns:r="http://schemas.openxmlformats.org/officeDocument/2006/relationships" id="259" r:id="R8992a7f3f1cf4b5d"/>
    <p:sldId xmlns:r="http://schemas.openxmlformats.org/officeDocument/2006/relationships" id="260" r:id="Red666146720d46b3"/>
    <p:sldId xmlns:r="http://schemas.openxmlformats.org/officeDocument/2006/relationships" id="261" r:id="R52759a9aacbd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61da16cf74db8" /><Relationship Type="http://schemas.openxmlformats.org/officeDocument/2006/relationships/slide" Target="/ppt/slides/slide1.xml" Id="R592436a959f149e1" /><Relationship Type="http://schemas.openxmlformats.org/officeDocument/2006/relationships/slide" Target="/ppt/slides/slide2.xml" Id="R5bbdb718e99142d9" /><Relationship Type="http://schemas.openxmlformats.org/officeDocument/2006/relationships/slide" Target="/ppt/slides/slide3.xml" Id="Rb0c4ad7d8e8f4849" /><Relationship Type="http://schemas.openxmlformats.org/officeDocument/2006/relationships/slide" Target="/ppt/slides/slide4.xml" Id="R8992a7f3f1cf4b5d" /><Relationship Type="http://schemas.openxmlformats.org/officeDocument/2006/relationships/slide" Target="/ppt/slides/slide5.xml" Id="Red666146720d46b3" /><Relationship Type="http://schemas.openxmlformats.org/officeDocument/2006/relationships/slide" Target="/ppt/slides/slide6.xml" Id="R52759a9aacbd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cb95711df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c4abd2a84ae4" /><Relationship Type="http://schemas.openxmlformats.org/officeDocument/2006/relationships/theme" Target="/ppt/slideMasters/theme/theme1.xml" Id="R52c639a70599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ec4abd2a84a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b0ea66f3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00328353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940ba6d87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6a380b844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21f63056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f7b7aa67548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Skredderplassen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ethorsdahl@gmail.com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916 332 386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THORSDAHL INVEST AS</a:t>
            </a:r>
          </a:p>
        </p:txBody>
      </p:sp>
    </p:spTree>
  </p:cSld>
  <p:clrMapOvr>
    <a:masterClrMapping xmlns:a="http://schemas.openxmlformats.org/drawingml/2006/main"/>
  </p:clrMapOvr>
</p:sld>
</file>